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pptx" ContentType="application/vnd.openxmlformats-officedocument.presentationml.presentation"/>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handoutMasterIdLst>
    <p:handoutMasterId r:id="rId34"/>
  </p:handoutMasterIdLst>
  <p:sldIdLst>
    <p:sldId id="256" r:id="rId2"/>
    <p:sldId id="272" r:id="rId3"/>
    <p:sldId id="281" r:id="rId4"/>
    <p:sldId id="283" r:id="rId5"/>
    <p:sldId id="257" r:id="rId6"/>
    <p:sldId id="284" r:id="rId7"/>
    <p:sldId id="306" r:id="rId8"/>
    <p:sldId id="273" r:id="rId9"/>
    <p:sldId id="307" r:id="rId10"/>
    <p:sldId id="578" r:id="rId11"/>
    <p:sldId id="580" r:id="rId12"/>
    <p:sldId id="276" r:id="rId13"/>
    <p:sldId id="286" r:id="rId14"/>
    <p:sldId id="1333" r:id="rId15"/>
    <p:sldId id="1330" r:id="rId16"/>
    <p:sldId id="305" r:id="rId17"/>
    <p:sldId id="1336" r:id="rId18"/>
    <p:sldId id="1334" r:id="rId19"/>
    <p:sldId id="559" r:id="rId20"/>
    <p:sldId id="588" r:id="rId21"/>
    <p:sldId id="277" r:id="rId22"/>
    <p:sldId id="290" r:id="rId23"/>
    <p:sldId id="279" r:id="rId24"/>
    <p:sldId id="274" r:id="rId25"/>
    <p:sldId id="258" r:id="rId26"/>
    <p:sldId id="268" r:id="rId27"/>
    <p:sldId id="269" r:id="rId28"/>
    <p:sldId id="296" r:id="rId29"/>
    <p:sldId id="303" r:id="rId30"/>
    <p:sldId id="278" r:id="rId31"/>
    <p:sldId id="262" r:id="rId3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08"/>
    <p:restoredTop sz="78368" autoAdjust="0"/>
  </p:normalViewPr>
  <p:slideViewPr>
    <p:cSldViewPr>
      <p:cViewPr varScale="1">
        <p:scale>
          <a:sx n="68" d="100"/>
          <a:sy n="68" d="100"/>
        </p:scale>
        <p:origin x="116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029" d="5000"/>
        <a:sy n="7029" d="5000"/>
      </p:scale>
      <p:origin x="0" y="-63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66CC706-14BE-421F-A68D-30545BE32605}"/>
              </a:ext>
            </a:extLst>
          </p:cNvPr>
          <p:cNvSpPr>
            <a:spLocks noGrp="1"/>
          </p:cNvSpPr>
          <p:nvPr>
            <p:ph type="hdr" sz="quarter"/>
          </p:nvPr>
        </p:nvSpPr>
        <p:spPr>
          <a:xfrm>
            <a:off x="0" y="0"/>
            <a:ext cx="2971800" cy="458788"/>
          </a:xfrm>
          <a:prstGeom prst="rect">
            <a:avLst/>
          </a:prstGeom>
        </p:spPr>
        <p:txBody>
          <a:bodyPr vert="horz" wrap="square" lIns="91440" tIns="45720" rIns="91440" bIns="45720" numCol="1" anchor="t"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48A956D8-4D39-4D16-A950-CE64628277D7}"/>
              </a:ext>
            </a:extLst>
          </p:cNvPr>
          <p:cNvSpPr>
            <a:spLocks noGrp="1"/>
          </p:cNvSpPr>
          <p:nvPr>
            <p:ph type="dt" sz="quarter" idx="1"/>
          </p:nvPr>
        </p:nvSpPr>
        <p:spPr>
          <a:xfrm>
            <a:off x="3884613" y="0"/>
            <a:ext cx="2971800" cy="458788"/>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5B7C0BF9-0231-4735-B5BF-2987A4823C2C}" type="datetimeFigureOut">
              <a:rPr lang="en-US" altLang="en-US"/>
              <a:pPr>
                <a:defRPr/>
              </a:pPr>
              <a:t>1/16/2022</a:t>
            </a:fld>
            <a:endParaRPr lang="en-US" altLang="en-US"/>
          </a:p>
        </p:txBody>
      </p:sp>
      <p:sp>
        <p:nvSpPr>
          <p:cNvPr id="4" name="Footer Placeholder 3">
            <a:extLst>
              <a:ext uri="{FF2B5EF4-FFF2-40B4-BE49-F238E27FC236}">
                <a16:creationId xmlns:a16="http://schemas.microsoft.com/office/drawing/2014/main" id="{476C74EF-2D63-4C02-9EB4-AD70868981A9}"/>
              </a:ext>
            </a:extLst>
          </p:cNvPr>
          <p:cNvSpPr>
            <a:spLocks noGrp="1"/>
          </p:cNvSpPr>
          <p:nvPr>
            <p:ph type="ftr" sz="quarter" idx="2"/>
          </p:nvPr>
        </p:nvSpPr>
        <p:spPr>
          <a:xfrm>
            <a:off x="0" y="8685213"/>
            <a:ext cx="2971800" cy="458787"/>
          </a:xfrm>
          <a:prstGeom prst="rect">
            <a:avLst/>
          </a:prstGeom>
        </p:spPr>
        <p:txBody>
          <a:bodyPr vert="horz" wrap="square" lIns="91440" tIns="45720" rIns="91440" bIns="45720" numCol="1" anchor="b" anchorCtr="0" compatLnSpc="1">
            <a:prstTxWarp prst="textNoShape">
              <a:avLst/>
            </a:prstTxWarp>
          </a:bodyPr>
          <a:lstStyle>
            <a:lvl1pPr>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E4A08107-51CB-404E-9619-F6D409B79D73}"/>
              </a:ext>
            </a:extLst>
          </p:cNvPr>
          <p:cNvSpPr>
            <a:spLocks noGrp="1"/>
          </p:cNvSpPr>
          <p:nvPr>
            <p:ph type="sldNum" sz="quarter" idx="3"/>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BD1B8FA0-376C-412F-AC08-3694BD5679C5}"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854BC9BF-068A-4856-ABEA-8F3C558CFC28}"/>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ＭＳ Ｐゴシック" charset="0"/>
                <a:cs typeface="ＭＳ Ｐゴシック" charset="0"/>
              </a:defRPr>
            </a:lvl1pPr>
          </a:lstStyle>
          <a:p>
            <a:pPr>
              <a:defRPr/>
            </a:pPr>
            <a:endParaRPr lang="en-US"/>
          </a:p>
        </p:txBody>
      </p:sp>
      <p:sp>
        <p:nvSpPr>
          <p:cNvPr id="28675" name="Rectangle 3">
            <a:extLst>
              <a:ext uri="{FF2B5EF4-FFF2-40B4-BE49-F238E27FC236}">
                <a16:creationId xmlns:a16="http://schemas.microsoft.com/office/drawing/2014/main" id="{1B1E11E5-9304-40B3-9352-178BFC229906}"/>
              </a:ext>
            </a:extLst>
          </p:cNvPr>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ＭＳ Ｐゴシック" charset="0"/>
                <a:cs typeface="ＭＳ Ｐゴシック" charset="0"/>
              </a:defRPr>
            </a:lvl1pPr>
          </a:lstStyle>
          <a:p>
            <a:pPr>
              <a:defRPr/>
            </a:pPr>
            <a:endParaRPr lang="en-US"/>
          </a:p>
        </p:txBody>
      </p:sp>
      <p:sp>
        <p:nvSpPr>
          <p:cNvPr id="15364" name="Rectangle 4">
            <a:extLst>
              <a:ext uri="{FF2B5EF4-FFF2-40B4-BE49-F238E27FC236}">
                <a16:creationId xmlns:a16="http://schemas.microsoft.com/office/drawing/2014/main" id="{C58013DE-87EF-4DC4-B5A4-6AC50AE1AE56}"/>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a:extLst>
              <a:ext uri="{FF2B5EF4-FFF2-40B4-BE49-F238E27FC236}">
                <a16:creationId xmlns:a16="http://schemas.microsoft.com/office/drawing/2014/main" id="{68D4D7B2-064E-40E5-A555-70FFB248C4F0}"/>
              </a:ext>
            </a:extLst>
          </p:cNvPr>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8" name="Rectangle 6">
            <a:extLst>
              <a:ext uri="{FF2B5EF4-FFF2-40B4-BE49-F238E27FC236}">
                <a16:creationId xmlns:a16="http://schemas.microsoft.com/office/drawing/2014/main" id="{85B4BFEE-039A-4B6B-8A06-38CE87E45FFD}"/>
              </a:ext>
            </a:extLst>
          </p:cNvPr>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ＭＳ Ｐゴシック" charset="0"/>
                <a:cs typeface="ＭＳ Ｐゴシック" charset="0"/>
              </a:defRPr>
            </a:lvl1pPr>
          </a:lstStyle>
          <a:p>
            <a:pPr>
              <a:defRPr/>
            </a:pPr>
            <a:endParaRPr lang="en-US"/>
          </a:p>
        </p:txBody>
      </p:sp>
      <p:sp>
        <p:nvSpPr>
          <p:cNvPr id="28679" name="Rectangle 7">
            <a:extLst>
              <a:ext uri="{FF2B5EF4-FFF2-40B4-BE49-F238E27FC236}">
                <a16:creationId xmlns:a16="http://schemas.microsoft.com/office/drawing/2014/main" id="{2F7246BD-58CA-4E88-A916-A9F7BEAC79BB}"/>
              </a:ext>
            </a:extLst>
          </p:cNvPr>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D25CFE10-3CA4-4099-B0EA-AB3850EEC6F6}"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5" charset="0"/>
        <a:ea typeface="ＭＳ Ｐゴシック" pitchFamily="-111" charset="-128"/>
        <a:cs typeface="ＭＳ Ｐゴシック" pitchFamily="-111" charset="-128"/>
      </a:defRPr>
    </a:lvl1pPr>
    <a:lvl2pPr marL="4572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2pPr>
    <a:lvl3pPr marL="9144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3pPr>
    <a:lvl4pPr marL="13716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4pPr>
    <a:lvl5pPr marL="1828800" algn="l" rtl="0" eaLnBrk="0" fontAlgn="base" hangingPunct="0">
      <a:spcBef>
        <a:spcPct val="30000"/>
      </a:spcBef>
      <a:spcAft>
        <a:spcPct val="0"/>
      </a:spcAft>
      <a:defRPr sz="1200" kern="1200">
        <a:solidFill>
          <a:schemeClr val="tx1"/>
        </a:solidFill>
        <a:latin typeface="Arial" pitchFamily="-105" charset="0"/>
        <a:ea typeface="ＭＳ Ｐゴシック" pitchFamily="-105"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59A186E5-4090-4D17-B80E-28F166D54408}"/>
              </a:ext>
            </a:extLst>
          </p:cNvPr>
          <p:cNvSpPr>
            <a:spLocks noGrp="1" noRot="1" noChangeAspect="1" noChangeArrowheads="1" noTextEdit="1"/>
          </p:cNvSpPr>
          <p:nvPr>
            <p:ph type="sldImg"/>
          </p:nvPr>
        </p:nvSpPr>
        <p:spPr>
          <a:ln/>
        </p:spPr>
      </p:sp>
      <p:sp>
        <p:nvSpPr>
          <p:cNvPr id="18434" name="Notes Placeholder 2">
            <a:extLst>
              <a:ext uri="{FF2B5EF4-FFF2-40B4-BE49-F238E27FC236}">
                <a16:creationId xmlns:a16="http://schemas.microsoft.com/office/drawing/2014/main" id="{D8C53072-88C2-48CD-AC08-E2C3E24C3F0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18435" name="Slide Number Placeholder 3">
            <a:extLst>
              <a:ext uri="{FF2B5EF4-FFF2-40B4-BE49-F238E27FC236}">
                <a16:creationId xmlns:a16="http://schemas.microsoft.com/office/drawing/2014/main" id="{DE0507F3-1AF5-45DA-AEB2-C9C9B4EE34D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DB2CBCB-FD6C-46A7-8A60-CB84DB0DF838}" type="slidenum">
              <a:rPr lang="en-US" altLang="en-US" sz="1200"/>
              <a:pPr/>
              <a:t>1</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7">
            <a:extLst>
              <a:ext uri="{FF2B5EF4-FFF2-40B4-BE49-F238E27FC236}">
                <a16:creationId xmlns:a16="http://schemas.microsoft.com/office/drawing/2014/main" id="{71948A8D-2C67-475C-B132-3ECB34A4E4C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D2DB160-8B49-4FCC-BCD0-04D979F6BC2E}" type="slidenum">
              <a:rPr lang="en-US" altLang="en-US" sz="1200"/>
              <a:pPr/>
              <a:t>5</a:t>
            </a:fld>
            <a:endParaRPr lang="en-US" altLang="en-US" sz="1200"/>
          </a:p>
        </p:txBody>
      </p:sp>
      <p:sp>
        <p:nvSpPr>
          <p:cNvPr id="22530" name="Rectangle 2">
            <a:extLst>
              <a:ext uri="{FF2B5EF4-FFF2-40B4-BE49-F238E27FC236}">
                <a16:creationId xmlns:a16="http://schemas.microsoft.com/office/drawing/2014/main" id="{D5C7ABAF-45E9-402F-AADC-911D36EFA0BE}"/>
              </a:ext>
            </a:extLst>
          </p:cNvPr>
          <p:cNvSpPr>
            <a:spLocks noGrp="1" noRot="1" noChangeAspect="1" noChangeArrowheads="1" noTextEdit="1"/>
          </p:cNvSpPr>
          <p:nvPr>
            <p:ph type="sldImg"/>
          </p:nvPr>
        </p:nvSpPr>
        <p:spPr>
          <a:ln/>
        </p:spPr>
      </p:sp>
      <p:sp>
        <p:nvSpPr>
          <p:cNvPr id="22531" name="Rectangle 3">
            <a:extLst>
              <a:ext uri="{FF2B5EF4-FFF2-40B4-BE49-F238E27FC236}">
                <a16:creationId xmlns:a16="http://schemas.microsoft.com/office/drawing/2014/main" id="{CB1BA0B9-4E75-4D1B-8638-F53EC79886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 of occurrenceHazard:  fire</a:t>
            </a:r>
          </a:p>
          <a:p>
            <a:pPr eaLnBrk="1" hangingPunct="1"/>
            <a:endParaRPr lang="en-US" altLang="en-US">
              <a:latin typeface="Arial" panose="020B0604020202020204" pitchFamily="34" charset="0"/>
              <a:ea typeface="ＭＳ Ｐゴシック" panose="020B0600070205080204" pitchFamily="34" charset="-128"/>
            </a:endParaRPr>
          </a:p>
          <a:p>
            <a:pPr eaLnBrk="1" hangingPunct="1"/>
            <a:r>
              <a:rPr lang="en-US" altLang="en-US">
                <a:latin typeface="Arial" panose="020B0604020202020204" pitchFamily="34" charset="0"/>
                <a:ea typeface="ＭＳ Ｐゴシック" panose="020B0600070205080204" pitchFamily="34" charset="-128"/>
              </a:rPr>
              <a:t>Risk: valued item consumed</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a:extLst>
              <a:ext uri="{FF2B5EF4-FFF2-40B4-BE49-F238E27FC236}">
                <a16:creationId xmlns:a16="http://schemas.microsoft.com/office/drawing/2014/main" id="{FA9528AB-F1B7-4228-8337-0D486DEFED4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2FF0A97-6E3B-4E85-8751-9D231E3DE7B8}" type="slidenum">
              <a:rPr lang="en-US" altLang="en-US" sz="1200"/>
              <a:pPr/>
              <a:t>6</a:t>
            </a:fld>
            <a:endParaRPr lang="en-US" altLang="en-US" sz="1200"/>
          </a:p>
        </p:txBody>
      </p:sp>
      <p:sp>
        <p:nvSpPr>
          <p:cNvPr id="26626" name="Rectangle 2">
            <a:extLst>
              <a:ext uri="{FF2B5EF4-FFF2-40B4-BE49-F238E27FC236}">
                <a16:creationId xmlns:a16="http://schemas.microsoft.com/office/drawing/2014/main" id="{6479E839-CD5A-43B5-9638-FA11FA64011B}"/>
              </a:ext>
            </a:extLst>
          </p:cNvPr>
          <p:cNvSpPr>
            <a:spLocks noGrp="1" noRot="1" noChangeAspect="1" noChangeArrowheads="1" noTextEdit="1"/>
          </p:cNvSpPr>
          <p:nvPr>
            <p:ph type="sldImg"/>
          </p:nvPr>
        </p:nvSpPr>
        <p:spPr>
          <a:ln/>
        </p:spPr>
      </p:sp>
      <p:sp>
        <p:nvSpPr>
          <p:cNvPr id="26627" name="Rectangle 3">
            <a:extLst>
              <a:ext uri="{FF2B5EF4-FFF2-40B4-BE49-F238E27FC236}">
                <a16:creationId xmlns:a16="http://schemas.microsoft.com/office/drawing/2014/main" id="{0C5D5737-E7F2-4B3D-B55C-28FEAB484DD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a:latin typeface="Arial" panose="020B0604020202020204" pitchFamily="34" charset="0"/>
                <a:ea typeface="ＭＳ Ｐゴシック" panose="020B0600070205080204" pitchFamily="34" charset="-128"/>
              </a:rPr>
              <a:t>Include valued item consumed by fire</a:t>
            </a:r>
          </a:p>
          <a:p>
            <a:pPr eaLnBrk="1" hangingPunct="1"/>
            <a:endParaRPr lang="en-US" altLang="en-US">
              <a:latin typeface="Arial" panose="020B0604020202020204" pitchFamily="34" charset="0"/>
              <a:ea typeface="ＭＳ Ｐゴシック" panose="020B0600070205080204" pitchFamily="34" charset="-128"/>
            </a:endParaRPr>
          </a:p>
          <a:p>
            <a:pPr eaLnBrk="1" hangingPunct="1"/>
            <a:r>
              <a:rPr lang="en-US" altLang="en-US">
                <a:latin typeface="Arial" panose="020B0604020202020204" pitchFamily="34" charset="0"/>
                <a:ea typeface="ＭＳ Ｐゴシック" panose="020B0600070205080204" pitchFamily="34" charset="-128"/>
              </a:rPr>
              <a:t>Include also probability of this loss event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E2CFDBD0-EC15-4719-B5BB-837FE360ADED}"/>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8DE25A3C-4900-4B73-802B-42F46C77AE6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a typeface="ＭＳ Ｐゴシック" panose="020B0600070205080204" pitchFamily="34" charset="-128"/>
            </a:endParaRPr>
          </a:p>
        </p:txBody>
      </p:sp>
      <p:sp>
        <p:nvSpPr>
          <p:cNvPr id="28675" name="Slide Number Placeholder 3">
            <a:extLst>
              <a:ext uri="{FF2B5EF4-FFF2-40B4-BE49-F238E27FC236}">
                <a16:creationId xmlns:a16="http://schemas.microsoft.com/office/drawing/2014/main" id="{F0730012-A93C-43A6-A1FD-4386E2F1D7B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201DFD8-5315-473F-8491-49A64B56D72E}" type="slidenum">
              <a:rPr lang="en-US" altLang="en-US" sz="1200"/>
              <a:pPr/>
              <a:t>8</a:t>
            </a:fld>
            <a:endParaRPr lang="en-US" alt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7">
            <a:extLst>
              <a:ext uri="{FF2B5EF4-FFF2-40B4-BE49-F238E27FC236}">
                <a16:creationId xmlns:a16="http://schemas.microsoft.com/office/drawing/2014/main" id="{7B77DACF-61D9-4992-AF50-1DB6BA2C95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FBB88D8-7BE9-4D22-9380-0BF2A59D885E}" type="slidenum">
              <a:rPr lang="en-US" altLang="en-US" sz="1200"/>
              <a:pPr/>
              <a:t>13</a:t>
            </a:fld>
            <a:endParaRPr lang="en-US" altLang="en-US" sz="1200"/>
          </a:p>
        </p:txBody>
      </p:sp>
      <p:sp>
        <p:nvSpPr>
          <p:cNvPr id="31746" name="Rectangle 2">
            <a:extLst>
              <a:ext uri="{FF2B5EF4-FFF2-40B4-BE49-F238E27FC236}">
                <a16:creationId xmlns:a16="http://schemas.microsoft.com/office/drawing/2014/main" id="{853D8371-8EF8-4C76-A971-6A4BF0EBE534}"/>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6ACE3ABD-59F0-4502-B868-7EF96E84E6D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dirty="0">
              <a:latin typeface="Arial" panose="020B0604020202020204" pitchFamily="34" charset="0"/>
              <a:ea typeface="ＭＳ Ｐゴシック"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055">
            <a:extLst>
              <a:ext uri="{FF2B5EF4-FFF2-40B4-BE49-F238E27FC236}">
                <a16:creationId xmlns:a16="http://schemas.microsoft.com/office/drawing/2014/main" id="{8608496C-39DF-4C0F-BF5F-3B889F5214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500">
                <a:solidFill>
                  <a:schemeClr val="tx1"/>
                </a:solidFill>
                <a:latin typeface="Arial" panose="020B0604020202020204" pitchFamily="34" charset="0"/>
                <a:ea typeface="MS PGothic" panose="020B0600070205080204" pitchFamily="34" charset="-128"/>
              </a:defRPr>
            </a:lvl1pPr>
            <a:lvl2pPr marL="770287" indent="-296265">
              <a:defRPr sz="2500">
                <a:solidFill>
                  <a:schemeClr val="tx1"/>
                </a:solidFill>
                <a:latin typeface="Arial" panose="020B0604020202020204" pitchFamily="34" charset="0"/>
                <a:ea typeface="MS PGothic" panose="020B0600070205080204" pitchFamily="34" charset="-128"/>
              </a:defRPr>
            </a:lvl2pPr>
            <a:lvl3pPr marL="1185057" indent="-237011">
              <a:defRPr sz="2500">
                <a:solidFill>
                  <a:schemeClr val="tx1"/>
                </a:solidFill>
                <a:latin typeface="Arial" panose="020B0604020202020204" pitchFamily="34" charset="0"/>
                <a:ea typeface="MS PGothic" panose="020B0600070205080204" pitchFamily="34" charset="-128"/>
              </a:defRPr>
            </a:lvl3pPr>
            <a:lvl4pPr marL="1659080" indent="-237011">
              <a:defRPr sz="2500">
                <a:solidFill>
                  <a:schemeClr val="tx1"/>
                </a:solidFill>
                <a:latin typeface="Arial" panose="020B0604020202020204" pitchFamily="34" charset="0"/>
                <a:ea typeface="MS PGothic" panose="020B0600070205080204" pitchFamily="34" charset="-128"/>
              </a:defRPr>
            </a:lvl4pPr>
            <a:lvl5pPr marL="2133103" indent="-237011">
              <a:defRPr sz="2500">
                <a:solidFill>
                  <a:schemeClr val="tx1"/>
                </a:solidFill>
                <a:latin typeface="Arial" panose="020B0604020202020204" pitchFamily="34" charset="0"/>
                <a:ea typeface="MS PGothic" panose="020B0600070205080204" pitchFamily="34" charset="-128"/>
              </a:defRPr>
            </a:lvl5pPr>
            <a:lvl6pPr marL="2607125" indent="-237011"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6pPr>
            <a:lvl7pPr marL="3081148" indent="-237011"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7pPr>
            <a:lvl8pPr marL="3555171" indent="-237011"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8pPr>
            <a:lvl9pPr marL="4029194" indent="-237011" eaLnBrk="0" fontAlgn="base" hangingPunct="0">
              <a:spcBef>
                <a:spcPct val="0"/>
              </a:spcBef>
              <a:spcAft>
                <a:spcPct val="0"/>
              </a:spcAft>
              <a:defRPr sz="2500">
                <a:solidFill>
                  <a:schemeClr val="tx1"/>
                </a:solidFill>
                <a:latin typeface="Arial" panose="020B0604020202020204" pitchFamily="34" charset="0"/>
                <a:ea typeface="MS PGothic" panose="020B0600070205080204" pitchFamily="34" charset="-128"/>
              </a:defRPr>
            </a:lvl9pPr>
          </a:lstStyle>
          <a:p>
            <a:fld id="{1B97F54F-DDB3-4CAF-BEF5-F4911038C95E}" type="slidenum">
              <a:rPr lang="en-GB" altLang="en-US" sz="1200"/>
              <a:pPr/>
              <a:t>19</a:t>
            </a:fld>
            <a:endParaRPr lang="en-GB" altLang="en-US" sz="1200" dirty="0"/>
          </a:p>
        </p:txBody>
      </p:sp>
      <p:sp>
        <p:nvSpPr>
          <p:cNvPr id="96259" name="Rectangle 2">
            <a:extLst>
              <a:ext uri="{FF2B5EF4-FFF2-40B4-BE49-F238E27FC236}">
                <a16:creationId xmlns:a16="http://schemas.microsoft.com/office/drawing/2014/main" id="{CB1F28FA-D298-446A-8012-BABDF3E0325A}"/>
              </a:ext>
            </a:extLst>
          </p:cNvPr>
          <p:cNvSpPr>
            <a:spLocks noGrp="1" noChangeArrowheads="1"/>
          </p:cNvSpPr>
          <p:nvPr>
            <p:ph type="body" idx="1"/>
          </p:nvPr>
        </p:nvSpPr>
        <p:spPr>
          <a:xfrm>
            <a:off x="1080009" y="4598765"/>
            <a:ext cx="5050960" cy="4510994"/>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33" tIns="44266" rIns="88533" bIns="44266"/>
          <a:lstStyle/>
          <a:p>
            <a:endParaRPr lang="en-GB" altLang="en-US" dirty="0"/>
          </a:p>
        </p:txBody>
      </p:sp>
      <p:sp>
        <p:nvSpPr>
          <p:cNvPr id="96260" name="Rectangle 3">
            <a:extLst>
              <a:ext uri="{FF2B5EF4-FFF2-40B4-BE49-F238E27FC236}">
                <a16:creationId xmlns:a16="http://schemas.microsoft.com/office/drawing/2014/main" id="{F903EC94-6C80-453E-8922-F74591F485CC}"/>
              </a:ext>
            </a:extLst>
          </p:cNvPr>
          <p:cNvSpPr>
            <a:spLocks noGrp="1" noRot="1" noChangeAspect="1" noChangeArrowheads="1" noTextEdit="1"/>
          </p:cNvSpPr>
          <p:nvPr>
            <p:ph type="sldImg"/>
          </p:nvPr>
        </p:nvSpPr>
        <p:spPr>
          <a:xfrm>
            <a:off x="1068388" y="641350"/>
            <a:ext cx="5075237" cy="3805238"/>
          </a:xfrm>
          <a:ln w="12700" cap="flat">
            <a:solidFill>
              <a:schemeClr val="tx1"/>
            </a:solidFill>
          </a:ln>
        </p:spPr>
      </p:sp>
    </p:spTree>
    <p:extLst>
      <p:ext uri="{BB962C8B-B14F-4D97-AF65-F5344CB8AC3E}">
        <p14:creationId xmlns:p14="http://schemas.microsoft.com/office/powerpoint/2010/main" val="18054198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B2698E9-0A0A-458E-A146-13C55D0F703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238F372-FEE0-4276-A954-FCA26E0524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C40C811-F957-4D26-80CC-BBA568427BEF}"/>
              </a:ext>
            </a:extLst>
          </p:cNvPr>
          <p:cNvSpPr>
            <a:spLocks noGrp="1" noChangeArrowheads="1"/>
          </p:cNvSpPr>
          <p:nvPr>
            <p:ph type="sldNum" sz="quarter" idx="12"/>
          </p:nvPr>
        </p:nvSpPr>
        <p:spPr>
          <a:ln/>
        </p:spPr>
        <p:txBody>
          <a:bodyPr/>
          <a:lstStyle>
            <a:lvl1pPr>
              <a:defRPr/>
            </a:lvl1pPr>
          </a:lstStyle>
          <a:p>
            <a:fld id="{FE95A6D2-CDAB-42F8-A55F-5A919A90D482}" type="slidenum">
              <a:rPr lang="en-US" altLang="en-US"/>
              <a:pPr/>
              <a:t>‹#›</a:t>
            </a:fld>
            <a:endParaRPr lang="en-US" altLang="en-US"/>
          </a:p>
        </p:txBody>
      </p:sp>
    </p:spTree>
    <p:extLst>
      <p:ext uri="{BB962C8B-B14F-4D97-AF65-F5344CB8AC3E}">
        <p14:creationId xmlns:p14="http://schemas.microsoft.com/office/powerpoint/2010/main" val="26410341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26778368-D316-4D22-9944-2D1D74BF3D73}"/>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A416362-76C4-4552-BEB9-1CB2E3863D2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F49BD82-7FB5-43C4-B8B4-B282E927A590}"/>
              </a:ext>
            </a:extLst>
          </p:cNvPr>
          <p:cNvSpPr>
            <a:spLocks noGrp="1" noChangeArrowheads="1"/>
          </p:cNvSpPr>
          <p:nvPr>
            <p:ph type="sldNum" sz="quarter" idx="12"/>
          </p:nvPr>
        </p:nvSpPr>
        <p:spPr>
          <a:ln/>
        </p:spPr>
        <p:txBody>
          <a:bodyPr/>
          <a:lstStyle>
            <a:lvl1pPr>
              <a:defRPr/>
            </a:lvl1pPr>
          </a:lstStyle>
          <a:p>
            <a:fld id="{AD774476-3E75-4A44-AA8B-48DF312B536D}" type="slidenum">
              <a:rPr lang="en-US" altLang="en-US"/>
              <a:pPr/>
              <a:t>‹#›</a:t>
            </a:fld>
            <a:endParaRPr lang="en-US" altLang="en-US"/>
          </a:p>
        </p:txBody>
      </p:sp>
    </p:spTree>
    <p:extLst>
      <p:ext uri="{BB962C8B-B14F-4D97-AF65-F5344CB8AC3E}">
        <p14:creationId xmlns:p14="http://schemas.microsoft.com/office/powerpoint/2010/main" val="41630690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A5E3F3E-CF82-4E0E-BB37-A4CA3466D78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DC4307D-CCC1-4C94-9D2A-13F6872ED04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6515BA9-E027-449C-9EB5-95F3B7C279BC}"/>
              </a:ext>
            </a:extLst>
          </p:cNvPr>
          <p:cNvSpPr>
            <a:spLocks noGrp="1" noChangeArrowheads="1"/>
          </p:cNvSpPr>
          <p:nvPr>
            <p:ph type="sldNum" sz="quarter" idx="12"/>
          </p:nvPr>
        </p:nvSpPr>
        <p:spPr>
          <a:ln/>
        </p:spPr>
        <p:txBody>
          <a:bodyPr/>
          <a:lstStyle>
            <a:lvl1pPr>
              <a:defRPr/>
            </a:lvl1pPr>
          </a:lstStyle>
          <a:p>
            <a:fld id="{6F72C1AF-29D5-462A-88F8-9472F73E70C0}" type="slidenum">
              <a:rPr lang="en-US" altLang="en-US"/>
              <a:pPr/>
              <a:t>‹#›</a:t>
            </a:fld>
            <a:endParaRPr lang="en-US" altLang="en-US"/>
          </a:p>
        </p:txBody>
      </p:sp>
    </p:spTree>
    <p:extLst>
      <p:ext uri="{BB962C8B-B14F-4D97-AF65-F5344CB8AC3E}">
        <p14:creationId xmlns:p14="http://schemas.microsoft.com/office/powerpoint/2010/main" val="6317215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able Placeholder 2"/>
          <p:cNvSpPr>
            <a:spLocks noGrp="1"/>
          </p:cNvSpPr>
          <p:nvPr>
            <p:ph type="tbl" idx="1"/>
          </p:nvPr>
        </p:nvSpPr>
        <p:spPr>
          <a:xfrm>
            <a:off x="457200" y="1600200"/>
            <a:ext cx="8229600" cy="4525963"/>
          </a:xfrm>
        </p:spPr>
        <p:txBody>
          <a:bodyPr/>
          <a:lstStyle/>
          <a:p>
            <a:pPr lvl="0"/>
            <a:endParaRPr lang="en-US" noProof="0"/>
          </a:p>
        </p:txBody>
      </p:sp>
      <p:sp>
        <p:nvSpPr>
          <p:cNvPr id="4" name="Rectangle 4">
            <a:extLst>
              <a:ext uri="{FF2B5EF4-FFF2-40B4-BE49-F238E27FC236}">
                <a16:creationId xmlns:a16="http://schemas.microsoft.com/office/drawing/2014/main" id="{83AD9788-CC3B-4201-A0DC-DBE91237D71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8A5622E-61DA-41C8-A522-8DFB937AFB1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EE9AE2E-84A0-455A-B34F-9E3B751E569E}"/>
              </a:ext>
            </a:extLst>
          </p:cNvPr>
          <p:cNvSpPr>
            <a:spLocks noGrp="1" noChangeArrowheads="1"/>
          </p:cNvSpPr>
          <p:nvPr>
            <p:ph type="sldNum" sz="quarter" idx="12"/>
          </p:nvPr>
        </p:nvSpPr>
        <p:spPr>
          <a:ln/>
        </p:spPr>
        <p:txBody>
          <a:bodyPr/>
          <a:lstStyle>
            <a:lvl1pPr>
              <a:defRPr/>
            </a:lvl1pPr>
          </a:lstStyle>
          <a:p>
            <a:fld id="{02B32B47-D2E7-48AA-A52C-D99AF5F3F9D0}" type="slidenum">
              <a:rPr lang="en-US" altLang="en-US"/>
              <a:pPr/>
              <a:t>‹#›</a:t>
            </a:fld>
            <a:endParaRPr lang="en-US" altLang="en-US"/>
          </a:p>
        </p:txBody>
      </p:sp>
    </p:spTree>
    <p:extLst>
      <p:ext uri="{BB962C8B-B14F-4D97-AF65-F5344CB8AC3E}">
        <p14:creationId xmlns:p14="http://schemas.microsoft.com/office/powerpoint/2010/main" val="11206893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a:extLst>
              <a:ext uri="{FF2B5EF4-FFF2-40B4-BE49-F238E27FC236}">
                <a16:creationId xmlns:a16="http://schemas.microsoft.com/office/drawing/2014/main" id="{D12E5E52-A583-4F23-B873-3A6D8CAC0EDB}"/>
              </a:ext>
            </a:extLst>
          </p:cNvPr>
          <p:cNvSpPr>
            <a:spLocks noGrp="1" noChangeArrowheads="1"/>
          </p:cNvSpPr>
          <p:nvPr>
            <p:ph type="dt" sz="half" idx="10"/>
          </p:nvPr>
        </p:nvSpPr>
        <p:spPr>
          <a:ln/>
        </p:spPr>
        <p:txBody>
          <a:bodyPr/>
          <a:lstStyle>
            <a:lvl1pPr>
              <a:defRPr/>
            </a:lvl1pPr>
          </a:lstStyle>
          <a:p>
            <a:pPr>
              <a:defRPr/>
            </a:pPr>
            <a:endParaRPr lang="en-US"/>
          </a:p>
        </p:txBody>
      </p:sp>
      <p:sp>
        <p:nvSpPr>
          <p:cNvPr id="7" name="Rectangle 5">
            <a:extLst>
              <a:ext uri="{FF2B5EF4-FFF2-40B4-BE49-F238E27FC236}">
                <a16:creationId xmlns:a16="http://schemas.microsoft.com/office/drawing/2014/main" id="{BA50D46E-14A8-4F87-8349-B5C156C6739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8" name="Rectangle 6">
            <a:extLst>
              <a:ext uri="{FF2B5EF4-FFF2-40B4-BE49-F238E27FC236}">
                <a16:creationId xmlns:a16="http://schemas.microsoft.com/office/drawing/2014/main" id="{78BD2CC4-E73B-4B28-94E8-6275CB7D7A28}"/>
              </a:ext>
            </a:extLst>
          </p:cNvPr>
          <p:cNvSpPr>
            <a:spLocks noGrp="1" noChangeArrowheads="1"/>
          </p:cNvSpPr>
          <p:nvPr>
            <p:ph type="sldNum" sz="quarter" idx="12"/>
          </p:nvPr>
        </p:nvSpPr>
        <p:spPr>
          <a:ln/>
        </p:spPr>
        <p:txBody>
          <a:bodyPr/>
          <a:lstStyle>
            <a:lvl1pPr>
              <a:defRPr/>
            </a:lvl1pPr>
          </a:lstStyle>
          <a:p>
            <a:fld id="{DB3BE535-7FB9-479D-869B-BFB4110198A6}" type="slidenum">
              <a:rPr lang="en-US" altLang="en-US"/>
              <a:pPr/>
              <a:t>‹#›</a:t>
            </a:fld>
            <a:endParaRPr lang="en-US" altLang="en-US"/>
          </a:p>
        </p:txBody>
      </p:sp>
    </p:spTree>
    <p:extLst>
      <p:ext uri="{BB962C8B-B14F-4D97-AF65-F5344CB8AC3E}">
        <p14:creationId xmlns:p14="http://schemas.microsoft.com/office/powerpoint/2010/main" val="3537191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BEC65463-344F-4E87-92EF-60462DAE2B3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D2D569B-AC7D-4361-AEB0-38C2CB39F4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275D7B-0A46-4574-B4F0-4DA961038B15}"/>
              </a:ext>
            </a:extLst>
          </p:cNvPr>
          <p:cNvSpPr>
            <a:spLocks noGrp="1" noChangeArrowheads="1"/>
          </p:cNvSpPr>
          <p:nvPr>
            <p:ph type="sldNum" sz="quarter" idx="12"/>
          </p:nvPr>
        </p:nvSpPr>
        <p:spPr>
          <a:ln/>
        </p:spPr>
        <p:txBody>
          <a:bodyPr/>
          <a:lstStyle>
            <a:lvl1pPr>
              <a:defRPr/>
            </a:lvl1pPr>
          </a:lstStyle>
          <a:p>
            <a:fld id="{63BA2AB9-1C94-4978-A068-A6F75F211F11}" type="slidenum">
              <a:rPr lang="en-US" altLang="en-US"/>
              <a:pPr/>
              <a:t>‹#›</a:t>
            </a:fld>
            <a:endParaRPr lang="en-US" altLang="en-US"/>
          </a:p>
        </p:txBody>
      </p:sp>
    </p:spTree>
    <p:extLst>
      <p:ext uri="{BB962C8B-B14F-4D97-AF65-F5344CB8AC3E}">
        <p14:creationId xmlns:p14="http://schemas.microsoft.com/office/powerpoint/2010/main" val="42335762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26005BC-0C60-4341-BFB9-D7E688526CF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3CA2794-A093-4633-ABE8-F5689786B6B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BF6328F-F81B-4FD0-A5CB-DA5744AA2F14}"/>
              </a:ext>
            </a:extLst>
          </p:cNvPr>
          <p:cNvSpPr>
            <a:spLocks noGrp="1" noChangeArrowheads="1"/>
          </p:cNvSpPr>
          <p:nvPr>
            <p:ph type="sldNum" sz="quarter" idx="12"/>
          </p:nvPr>
        </p:nvSpPr>
        <p:spPr>
          <a:ln/>
        </p:spPr>
        <p:txBody>
          <a:bodyPr/>
          <a:lstStyle>
            <a:lvl1pPr>
              <a:defRPr/>
            </a:lvl1pPr>
          </a:lstStyle>
          <a:p>
            <a:fld id="{E4D661F1-487D-40B4-A7C2-A8B77A27EC7D}" type="slidenum">
              <a:rPr lang="en-US" altLang="en-US"/>
              <a:pPr/>
              <a:t>‹#›</a:t>
            </a:fld>
            <a:endParaRPr lang="en-US" altLang="en-US"/>
          </a:p>
        </p:txBody>
      </p:sp>
    </p:spTree>
    <p:extLst>
      <p:ext uri="{BB962C8B-B14F-4D97-AF65-F5344CB8AC3E}">
        <p14:creationId xmlns:p14="http://schemas.microsoft.com/office/powerpoint/2010/main" val="3009194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57A028B-3AE5-438F-905D-A29224FBA40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FB162A-E31A-4BBB-AD60-E810D31A4A3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087FEFE-099B-424A-85B5-0EBA8634A521}"/>
              </a:ext>
            </a:extLst>
          </p:cNvPr>
          <p:cNvSpPr>
            <a:spLocks noGrp="1" noChangeArrowheads="1"/>
          </p:cNvSpPr>
          <p:nvPr>
            <p:ph type="sldNum" sz="quarter" idx="12"/>
          </p:nvPr>
        </p:nvSpPr>
        <p:spPr>
          <a:ln/>
        </p:spPr>
        <p:txBody>
          <a:bodyPr/>
          <a:lstStyle>
            <a:lvl1pPr>
              <a:defRPr/>
            </a:lvl1pPr>
          </a:lstStyle>
          <a:p>
            <a:fld id="{E9B07CCE-EA82-4321-942A-F81FC21889E1}" type="slidenum">
              <a:rPr lang="en-US" altLang="en-US"/>
              <a:pPr/>
              <a:t>‹#›</a:t>
            </a:fld>
            <a:endParaRPr lang="en-US" altLang="en-US"/>
          </a:p>
        </p:txBody>
      </p:sp>
    </p:spTree>
    <p:extLst>
      <p:ext uri="{BB962C8B-B14F-4D97-AF65-F5344CB8AC3E}">
        <p14:creationId xmlns:p14="http://schemas.microsoft.com/office/powerpoint/2010/main" val="2452377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C5EED4D4-4925-4D59-BFF4-A90E37F8579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50726F0-CBA4-4204-96B1-2CF90FB00E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AE5AA8D-EAC8-4852-8FD7-2A5748EE4B26}"/>
              </a:ext>
            </a:extLst>
          </p:cNvPr>
          <p:cNvSpPr>
            <a:spLocks noGrp="1" noChangeArrowheads="1"/>
          </p:cNvSpPr>
          <p:nvPr>
            <p:ph type="sldNum" sz="quarter" idx="12"/>
          </p:nvPr>
        </p:nvSpPr>
        <p:spPr>
          <a:ln/>
        </p:spPr>
        <p:txBody>
          <a:bodyPr/>
          <a:lstStyle>
            <a:lvl1pPr>
              <a:defRPr/>
            </a:lvl1pPr>
          </a:lstStyle>
          <a:p>
            <a:fld id="{4C349922-940B-4CC4-82E7-4BF99719C34D}" type="slidenum">
              <a:rPr lang="en-US" altLang="en-US"/>
              <a:pPr/>
              <a:t>‹#›</a:t>
            </a:fld>
            <a:endParaRPr lang="en-US" altLang="en-US"/>
          </a:p>
        </p:txBody>
      </p:sp>
    </p:spTree>
    <p:extLst>
      <p:ext uri="{BB962C8B-B14F-4D97-AF65-F5344CB8AC3E}">
        <p14:creationId xmlns:p14="http://schemas.microsoft.com/office/powerpoint/2010/main" val="3199781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BFF3AC3-71A8-4BB2-B7D6-962A431B0FF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8CB5039C-A626-404C-ABA1-9BCEBDA0731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E4DA263-2BE0-467C-9197-F6D87C9FBBFA}"/>
              </a:ext>
            </a:extLst>
          </p:cNvPr>
          <p:cNvSpPr>
            <a:spLocks noGrp="1" noChangeArrowheads="1"/>
          </p:cNvSpPr>
          <p:nvPr>
            <p:ph type="sldNum" sz="quarter" idx="12"/>
          </p:nvPr>
        </p:nvSpPr>
        <p:spPr>
          <a:ln/>
        </p:spPr>
        <p:txBody>
          <a:bodyPr/>
          <a:lstStyle>
            <a:lvl1pPr>
              <a:defRPr/>
            </a:lvl1pPr>
          </a:lstStyle>
          <a:p>
            <a:fld id="{DE5331F7-9F88-415E-AB8D-CB08FB2FD904}" type="slidenum">
              <a:rPr lang="en-US" altLang="en-US"/>
              <a:pPr/>
              <a:t>‹#›</a:t>
            </a:fld>
            <a:endParaRPr lang="en-US" altLang="en-US"/>
          </a:p>
        </p:txBody>
      </p:sp>
    </p:spTree>
    <p:extLst>
      <p:ext uri="{BB962C8B-B14F-4D97-AF65-F5344CB8AC3E}">
        <p14:creationId xmlns:p14="http://schemas.microsoft.com/office/powerpoint/2010/main" val="22638706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0AE73CCF-E776-452C-9943-EED57DC2FC08}"/>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B285982C-F8DC-4104-92FB-341BDB126C5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255A4C0-7A06-408D-BC8F-84C30FD03F9B}"/>
              </a:ext>
            </a:extLst>
          </p:cNvPr>
          <p:cNvSpPr>
            <a:spLocks noGrp="1" noChangeArrowheads="1"/>
          </p:cNvSpPr>
          <p:nvPr>
            <p:ph type="sldNum" sz="quarter" idx="12"/>
          </p:nvPr>
        </p:nvSpPr>
        <p:spPr>
          <a:ln/>
        </p:spPr>
        <p:txBody>
          <a:bodyPr/>
          <a:lstStyle>
            <a:lvl1pPr>
              <a:defRPr/>
            </a:lvl1pPr>
          </a:lstStyle>
          <a:p>
            <a:fld id="{9D0D2ACE-E6D3-41A4-8243-B609A623A9F2}" type="slidenum">
              <a:rPr lang="en-US" altLang="en-US"/>
              <a:pPr/>
              <a:t>‹#›</a:t>
            </a:fld>
            <a:endParaRPr lang="en-US" altLang="en-US"/>
          </a:p>
        </p:txBody>
      </p:sp>
    </p:spTree>
    <p:extLst>
      <p:ext uri="{BB962C8B-B14F-4D97-AF65-F5344CB8AC3E}">
        <p14:creationId xmlns:p14="http://schemas.microsoft.com/office/powerpoint/2010/main" val="3851374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87CBB10-7617-4C1B-9CB2-1C8E1E41DFE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21BFC7C-30D9-47C2-95C8-960FD4585E5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1B165D5-ACBF-4CB7-84D4-CDB1BB59E69E}"/>
              </a:ext>
            </a:extLst>
          </p:cNvPr>
          <p:cNvSpPr>
            <a:spLocks noGrp="1" noChangeArrowheads="1"/>
          </p:cNvSpPr>
          <p:nvPr>
            <p:ph type="sldNum" sz="quarter" idx="12"/>
          </p:nvPr>
        </p:nvSpPr>
        <p:spPr>
          <a:ln/>
        </p:spPr>
        <p:txBody>
          <a:bodyPr/>
          <a:lstStyle>
            <a:lvl1pPr>
              <a:defRPr/>
            </a:lvl1pPr>
          </a:lstStyle>
          <a:p>
            <a:fld id="{D0359BBF-0786-4E23-9DEC-7344B10A48DA}" type="slidenum">
              <a:rPr lang="en-US" altLang="en-US"/>
              <a:pPr/>
              <a:t>‹#›</a:t>
            </a:fld>
            <a:endParaRPr lang="en-US" altLang="en-US"/>
          </a:p>
        </p:txBody>
      </p:sp>
    </p:spTree>
    <p:extLst>
      <p:ext uri="{BB962C8B-B14F-4D97-AF65-F5344CB8AC3E}">
        <p14:creationId xmlns:p14="http://schemas.microsoft.com/office/powerpoint/2010/main" val="42914057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2AB6DD2-C360-4854-AACF-4AA4CC24C16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8BE9D802-E21D-4F2E-A62A-A991D53A5CD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F1B2865-3B6B-4255-A5CD-81FDEC14A675}"/>
              </a:ext>
            </a:extLst>
          </p:cNvPr>
          <p:cNvSpPr>
            <a:spLocks noGrp="1" noChangeArrowheads="1"/>
          </p:cNvSpPr>
          <p:nvPr>
            <p:ph type="sldNum" sz="quarter" idx="12"/>
          </p:nvPr>
        </p:nvSpPr>
        <p:spPr>
          <a:ln/>
        </p:spPr>
        <p:txBody>
          <a:bodyPr/>
          <a:lstStyle>
            <a:lvl1pPr>
              <a:defRPr/>
            </a:lvl1pPr>
          </a:lstStyle>
          <a:p>
            <a:fld id="{0B04BA5D-B711-419E-9483-3F71FD03882C}" type="slidenum">
              <a:rPr lang="en-US" altLang="en-US"/>
              <a:pPr/>
              <a:t>‹#›</a:t>
            </a:fld>
            <a:endParaRPr lang="en-US" altLang="en-US"/>
          </a:p>
        </p:txBody>
      </p:sp>
    </p:spTree>
    <p:extLst>
      <p:ext uri="{BB962C8B-B14F-4D97-AF65-F5344CB8AC3E}">
        <p14:creationId xmlns:p14="http://schemas.microsoft.com/office/powerpoint/2010/main" val="3308179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7FFFEEF-D98C-4F76-852F-4DAD23574437}"/>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A5E18907-0810-4CDB-AE59-8955DA6B018E}"/>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ECFE9C61-D876-4AC1-B850-9332C9C17A70}"/>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ＭＳ Ｐゴシック" charset="0"/>
                <a:cs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5004D21A-F5C7-4231-A5C2-7239013C521B}"/>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ＭＳ Ｐゴシック" charset="0"/>
                <a:cs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5801BD04-9348-4124-8D08-4D7733FB47A7}"/>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600"/>
            </a:lvl1pPr>
          </a:lstStyle>
          <a:p>
            <a:fld id="{F482CA13-CEBF-4D19-B64F-0762F95D0AED}"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000">
          <a:solidFill>
            <a:schemeClr val="tx2"/>
          </a:solidFill>
          <a:latin typeface="+mj-lt"/>
          <a:ea typeface="ＭＳ Ｐゴシック" pitchFamily="-111" charset="-128"/>
          <a:cs typeface="ＭＳ Ｐゴシック" pitchFamily="-111" charset="-128"/>
        </a:defRPr>
      </a:lvl1pPr>
      <a:lvl2pPr algn="ctr" rtl="0" eaLnBrk="0" fontAlgn="base" hangingPunct="0">
        <a:spcBef>
          <a:spcPct val="0"/>
        </a:spcBef>
        <a:spcAft>
          <a:spcPct val="0"/>
        </a:spcAft>
        <a:defRPr sz="4000">
          <a:solidFill>
            <a:schemeClr val="tx2"/>
          </a:solidFill>
          <a:latin typeface="Arial" pitchFamily="-105" charset="0"/>
          <a:ea typeface="ＭＳ Ｐゴシック" pitchFamily="-111" charset="-128"/>
          <a:cs typeface="ＭＳ Ｐゴシック" pitchFamily="-111" charset="-128"/>
        </a:defRPr>
      </a:lvl2pPr>
      <a:lvl3pPr algn="ctr" rtl="0" eaLnBrk="0" fontAlgn="base" hangingPunct="0">
        <a:spcBef>
          <a:spcPct val="0"/>
        </a:spcBef>
        <a:spcAft>
          <a:spcPct val="0"/>
        </a:spcAft>
        <a:defRPr sz="4000">
          <a:solidFill>
            <a:schemeClr val="tx2"/>
          </a:solidFill>
          <a:latin typeface="Arial" pitchFamily="-105" charset="0"/>
          <a:ea typeface="ＭＳ Ｐゴシック" pitchFamily="-111" charset="-128"/>
          <a:cs typeface="ＭＳ Ｐゴシック" pitchFamily="-111" charset="-128"/>
        </a:defRPr>
      </a:lvl3pPr>
      <a:lvl4pPr algn="ctr" rtl="0" eaLnBrk="0" fontAlgn="base" hangingPunct="0">
        <a:spcBef>
          <a:spcPct val="0"/>
        </a:spcBef>
        <a:spcAft>
          <a:spcPct val="0"/>
        </a:spcAft>
        <a:defRPr sz="4000">
          <a:solidFill>
            <a:schemeClr val="tx2"/>
          </a:solidFill>
          <a:latin typeface="Arial" pitchFamily="-105" charset="0"/>
          <a:ea typeface="ＭＳ Ｐゴシック" pitchFamily="-111" charset="-128"/>
          <a:cs typeface="ＭＳ Ｐゴシック" pitchFamily="-111" charset="-128"/>
        </a:defRPr>
      </a:lvl4pPr>
      <a:lvl5pPr algn="ctr" rtl="0" eaLnBrk="0" fontAlgn="base" hangingPunct="0">
        <a:spcBef>
          <a:spcPct val="0"/>
        </a:spcBef>
        <a:spcAft>
          <a:spcPct val="0"/>
        </a:spcAft>
        <a:defRPr sz="4000">
          <a:solidFill>
            <a:schemeClr val="tx2"/>
          </a:solidFill>
          <a:latin typeface="Arial" pitchFamily="-105"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05" charset="0"/>
        </a:defRPr>
      </a:lvl6pPr>
      <a:lvl7pPr marL="914400" algn="ctr" rtl="0" fontAlgn="base">
        <a:spcBef>
          <a:spcPct val="0"/>
        </a:spcBef>
        <a:spcAft>
          <a:spcPct val="0"/>
        </a:spcAft>
        <a:defRPr sz="4400">
          <a:solidFill>
            <a:schemeClr val="tx2"/>
          </a:solidFill>
          <a:latin typeface="Arial" pitchFamily="-105" charset="0"/>
        </a:defRPr>
      </a:lvl7pPr>
      <a:lvl8pPr marL="1371600" algn="ctr" rtl="0" fontAlgn="base">
        <a:spcBef>
          <a:spcPct val="0"/>
        </a:spcBef>
        <a:spcAft>
          <a:spcPct val="0"/>
        </a:spcAft>
        <a:defRPr sz="4400">
          <a:solidFill>
            <a:schemeClr val="tx2"/>
          </a:solidFill>
          <a:latin typeface="Arial" pitchFamily="-105" charset="0"/>
        </a:defRPr>
      </a:lvl8pPr>
      <a:lvl9pPr marL="1828800" algn="ctr" rtl="0" fontAlgn="base">
        <a:spcBef>
          <a:spcPct val="0"/>
        </a:spcBef>
        <a:spcAft>
          <a:spcPct val="0"/>
        </a:spcAft>
        <a:defRPr sz="4400">
          <a:solidFill>
            <a:schemeClr val="tx2"/>
          </a:solidFill>
          <a:latin typeface="Arial" pitchFamily="-105" charset="0"/>
        </a:defRPr>
      </a:lvl9pPr>
    </p:titleStyle>
    <p:bodyStyle>
      <a:lvl1pPr marL="342900" indent="-342900" algn="l" rtl="0" eaLnBrk="0" fontAlgn="base" hangingPunct="0">
        <a:spcBef>
          <a:spcPct val="20000"/>
        </a:spcBef>
        <a:spcAft>
          <a:spcPct val="20000"/>
        </a:spcAft>
        <a:buChar char="•"/>
        <a:defRPr sz="3000">
          <a:solidFill>
            <a:schemeClr val="tx1"/>
          </a:solidFill>
          <a:latin typeface="+mn-lt"/>
          <a:ea typeface="ＭＳ Ｐゴシック" pitchFamily="-111" charset="-128"/>
          <a:cs typeface="ＭＳ Ｐゴシック" pitchFamily="-111" charset="-128"/>
        </a:defRPr>
      </a:lvl1pPr>
      <a:lvl2pPr marL="742950" indent="-285750" algn="l" rtl="0" eaLnBrk="0" fontAlgn="base" hangingPunct="0">
        <a:spcBef>
          <a:spcPct val="20000"/>
        </a:spcBef>
        <a:spcAft>
          <a:spcPct val="20000"/>
        </a:spcAft>
        <a:buChar char="–"/>
        <a:defRPr sz="2800">
          <a:solidFill>
            <a:schemeClr val="tx1"/>
          </a:solidFill>
          <a:latin typeface="+mn-lt"/>
          <a:ea typeface="ＭＳ Ｐゴシック" pitchFamily="-105"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pitchFamily="-105"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pitchFamily="-105"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05"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05"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05"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05"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6.xml"/><Relationship Id="rId4" Type="http://schemas.openxmlformats.org/officeDocument/2006/relationships/image" Target="../media/image4.wmf"/></Relationships>
</file>

<file path=ppt/slides/_rels/slide1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2.wmf"/><Relationship Id="rId1" Type="http://schemas.openxmlformats.org/officeDocument/2006/relationships/slideLayout" Target="../slideLayouts/slideLayout6.xml"/><Relationship Id="rId4" Type="http://schemas.openxmlformats.org/officeDocument/2006/relationships/image" Target="../media/image4.w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package" Target="../embeddings/Microsoft_PowerPoint_Presentation.pptx"/><Relationship Id="rId7"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emf"/></Relationships>
</file>

<file path=ppt/slides/_rels/slide1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Number Placeholder 5">
            <a:extLst>
              <a:ext uri="{FF2B5EF4-FFF2-40B4-BE49-F238E27FC236}">
                <a16:creationId xmlns:a16="http://schemas.microsoft.com/office/drawing/2014/main" id="{EC09F02B-274F-4F5F-B6E5-4DC8213B79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695E2C5A-6627-4282-834E-663490996AA9}" type="slidenum">
              <a:rPr lang="en-US" altLang="en-US" sz="1400"/>
              <a:pPr>
                <a:spcBef>
                  <a:spcPct val="0"/>
                </a:spcBef>
                <a:spcAft>
                  <a:spcPct val="0"/>
                </a:spcAft>
                <a:buFontTx/>
                <a:buNone/>
              </a:pPr>
              <a:t>1</a:t>
            </a:fld>
            <a:endParaRPr lang="en-US" altLang="en-US" sz="1400"/>
          </a:p>
        </p:txBody>
      </p:sp>
      <p:sp>
        <p:nvSpPr>
          <p:cNvPr id="17410" name="Rectangle 2">
            <a:extLst>
              <a:ext uri="{FF2B5EF4-FFF2-40B4-BE49-F238E27FC236}">
                <a16:creationId xmlns:a16="http://schemas.microsoft.com/office/drawing/2014/main" id="{2A892EE6-1E8F-4481-BA1A-E453ECE62282}"/>
              </a:ext>
            </a:extLst>
          </p:cNvPr>
          <p:cNvSpPr>
            <a:spLocks noGrp="1" noChangeArrowheads="1"/>
          </p:cNvSpPr>
          <p:nvPr>
            <p:ph type="ctrTitle"/>
          </p:nvPr>
        </p:nvSpPr>
        <p:spPr>
          <a:xfrm>
            <a:off x="228600" y="990600"/>
            <a:ext cx="8686800" cy="1847850"/>
          </a:xfrm>
        </p:spPr>
        <p:txBody>
          <a:bodyPr/>
          <a:lstStyle/>
          <a:p>
            <a:pPr eaLnBrk="1" hangingPunct="1"/>
            <a:r>
              <a:rPr lang="en-US" altLang="en-US" dirty="0">
                <a:ea typeface="ＭＳ Ｐゴシック" panose="020B0600070205080204" pitchFamily="34" charset="-128"/>
              </a:rPr>
              <a:t>Introduction to Risk Analysis</a:t>
            </a:r>
            <a:br>
              <a:rPr lang="en-US" altLang="en-US" dirty="0">
                <a:ea typeface="ＭＳ Ｐゴシック" panose="020B0600070205080204" pitchFamily="34" charset="-128"/>
              </a:rPr>
            </a:br>
            <a:r>
              <a:rPr lang="en-US" altLang="en-US" sz="2400" dirty="0">
                <a:ea typeface="ＭＳ Ｐゴシック" panose="020B0600070205080204" pitchFamily="34" charset="-128"/>
              </a:rPr>
              <a:t>Verbal Language of Risk Analysis and Definitions</a:t>
            </a:r>
          </a:p>
        </p:txBody>
      </p:sp>
      <p:sp>
        <p:nvSpPr>
          <p:cNvPr id="17411" name="Rectangle 3">
            <a:extLst>
              <a:ext uri="{FF2B5EF4-FFF2-40B4-BE49-F238E27FC236}">
                <a16:creationId xmlns:a16="http://schemas.microsoft.com/office/drawing/2014/main" id="{E43DC356-D4B5-409C-9369-1AEEE2561914}"/>
              </a:ext>
            </a:extLst>
          </p:cNvPr>
          <p:cNvSpPr>
            <a:spLocks noGrp="1" noChangeArrowheads="1"/>
          </p:cNvSpPr>
          <p:nvPr>
            <p:ph type="subTitle" idx="1"/>
          </p:nvPr>
        </p:nvSpPr>
        <p:spPr>
          <a:xfrm>
            <a:off x="1219200" y="4114800"/>
            <a:ext cx="6553200" cy="1905000"/>
          </a:xfrm>
        </p:spPr>
        <p:txBody>
          <a:bodyPr/>
          <a:lstStyle/>
          <a:p>
            <a:pPr eaLnBrk="1" hangingPunct="1"/>
            <a:r>
              <a:rPr lang="en-US" altLang="en-US" dirty="0">
                <a:ea typeface="ＭＳ Ｐゴシック" panose="020B0600070205080204" pitchFamily="34" charset="-128"/>
              </a:rPr>
              <a:t>Unit 1</a:t>
            </a:r>
          </a:p>
          <a:p>
            <a:pPr eaLnBrk="1" hangingPunct="1"/>
            <a:r>
              <a:rPr lang="en-US" altLang="en-US" dirty="0">
                <a:ea typeface="ＭＳ Ｐゴシック" panose="020B0600070205080204" pitchFamily="34" charset="-128"/>
              </a:rPr>
              <a:t>Risk Analysis</a:t>
            </a:r>
            <a:br>
              <a:rPr lang="en-US" altLang="en-US" dirty="0">
                <a:ea typeface="ＭＳ Ｐゴシック" panose="020B0600070205080204" pitchFamily="34" charset="-128"/>
              </a:rPr>
            </a:br>
            <a:r>
              <a:rPr lang="en-US" altLang="en-US" dirty="0">
                <a:ea typeface="ＭＳ Ｐゴシック" panose="020B0600070205080204" pitchFamily="34" charset="-128"/>
              </a:rPr>
              <a:t>in Safety Engineering</a:t>
            </a:r>
          </a:p>
          <a:p>
            <a:pPr eaLnBrk="1" hangingPunct="1"/>
            <a:r>
              <a:rPr lang="en-US" altLang="en-US" sz="2000" dirty="0">
                <a:ea typeface="ＭＳ Ｐゴシック" panose="020B0600070205080204" pitchFamily="34" charset="-128"/>
              </a:rPr>
              <a:t>Spring 2022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a:extLst>
              <a:ext uri="{FF2B5EF4-FFF2-40B4-BE49-F238E27FC236}">
                <a16:creationId xmlns:a16="http://schemas.microsoft.com/office/drawing/2014/main" id="{E8F5744D-C983-49D0-B9A4-7FC2CF37D6C1}"/>
              </a:ext>
            </a:extLst>
          </p:cNvPr>
          <p:cNvSpPr>
            <a:spLocks noGrp="1" noChangeArrowheads="1"/>
          </p:cNvSpPr>
          <p:nvPr>
            <p:ph type="title"/>
          </p:nvPr>
        </p:nvSpPr>
        <p:spPr bwMode="auto">
          <a:xfrm>
            <a:off x="457200" y="76200"/>
            <a:ext cx="7772400" cy="83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r>
              <a:rPr lang="en-US" altLang="en-US" sz="3600" dirty="0">
                <a:latin typeface="Tahoma" panose="020B0604030504040204" pitchFamily="34" charset="0"/>
                <a:cs typeface="Tahoma" panose="020B0604030504040204" pitchFamily="34" charset="0"/>
              </a:rPr>
              <a:t>Hazards</a:t>
            </a:r>
          </a:p>
        </p:txBody>
      </p:sp>
      <p:pic>
        <p:nvPicPr>
          <p:cNvPr id="141315" name="Picture 3">
            <a:extLst>
              <a:ext uri="{FF2B5EF4-FFF2-40B4-BE49-F238E27FC236}">
                <a16:creationId xmlns:a16="http://schemas.microsoft.com/office/drawing/2014/main" id="{913A896B-A024-459E-A571-C18C19A624C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371600"/>
            <a:ext cx="2493963"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6" name="Picture 4">
            <a:extLst>
              <a:ext uri="{FF2B5EF4-FFF2-40B4-BE49-F238E27FC236}">
                <a16:creationId xmlns:a16="http://schemas.microsoft.com/office/drawing/2014/main" id="{CF9AE493-BC43-4DA5-A9B7-2A1648350A2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3000" y="2243138"/>
            <a:ext cx="3173413"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7" name="Picture 5">
            <a:extLst>
              <a:ext uri="{FF2B5EF4-FFF2-40B4-BE49-F238E27FC236}">
                <a16:creationId xmlns:a16="http://schemas.microsoft.com/office/drawing/2014/main" id="{D531263B-5660-46C3-BD6F-62340933508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520825"/>
            <a:ext cx="2519363"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2134" name="Rectangle 6">
            <a:extLst>
              <a:ext uri="{FF2B5EF4-FFF2-40B4-BE49-F238E27FC236}">
                <a16:creationId xmlns:a16="http://schemas.microsoft.com/office/drawing/2014/main" id="{036AF351-7454-49A6-8DE9-23BAED6AFE31}"/>
              </a:ext>
            </a:extLst>
          </p:cNvPr>
          <p:cNvSpPr>
            <a:spLocks noChangeArrowheads="1"/>
          </p:cNvSpPr>
          <p:nvPr/>
        </p:nvSpPr>
        <p:spPr bwMode="auto">
          <a:xfrm>
            <a:off x="428625" y="4806950"/>
            <a:ext cx="84105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dirty="0">
                <a:latin typeface="Tahoma" panose="020B0604030504040204" pitchFamily="34" charset="0"/>
                <a:cs typeface="Tahoma" panose="020B0604030504040204" pitchFamily="34" charset="0"/>
              </a:rPr>
              <a:t>Which tool when used presents the greatest </a:t>
            </a:r>
            <a:r>
              <a:rPr lang="en-US" altLang="en-US" i="1" u="sng" dirty="0">
                <a:latin typeface="Tahoma" panose="020B0604030504040204" pitchFamily="34" charset="0"/>
                <a:cs typeface="Tahoma" panose="020B0604030504040204" pitchFamily="34" charset="0"/>
              </a:rPr>
              <a:t>hazard</a:t>
            </a:r>
            <a:r>
              <a:rPr lang="en-US" altLang="en-US" dirty="0">
                <a:latin typeface="Tahoma" panose="020B0604030504040204" pitchFamily="34" charset="0"/>
                <a:cs typeface="Tahoma" panose="020B0604030504040204" pitchFamily="34" charset="0"/>
              </a:rPr>
              <a:t> to user?  Why?</a:t>
            </a:r>
          </a:p>
        </p:txBody>
      </p:sp>
      <p:sp>
        <p:nvSpPr>
          <p:cNvPr id="141319" name="Slide Number Placeholder 5">
            <a:extLst>
              <a:ext uri="{FF2B5EF4-FFF2-40B4-BE49-F238E27FC236}">
                <a16:creationId xmlns:a16="http://schemas.microsoft.com/office/drawing/2014/main" id="{956FB360-6B52-4F3D-92CE-53FD608D3A12}"/>
              </a:ext>
            </a:extLst>
          </p:cNvPr>
          <p:cNvSpPr txBox="1">
            <a:spLocks/>
          </p:cNvSpPr>
          <p:nvPr/>
        </p:nvSpPr>
        <p:spPr bwMode="auto">
          <a:xfrm>
            <a:off x="7696200" y="6477000"/>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3616FB2B-5800-48B3-852A-86A4293FA570}" type="slidenum">
              <a:rPr lang="en-US" altLang="en-US" sz="1600" b="1">
                <a:solidFill>
                  <a:srgbClr val="003399"/>
                </a:solidFill>
              </a:rPr>
              <a:pPr/>
              <a:t>10</a:t>
            </a:fld>
            <a:endParaRPr lang="en-US" altLang="en-US" sz="1600" b="1">
              <a:solidFill>
                <a:srgbClr val="003399"/>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32134"/>
                                        </p:tgtEl>
                                        <p:attrNameLst>
                                          <p:attrName>style.visibility</p:attrName>
                                        </p:attrNameLst>
                                      </p:cBhvr>
                                      <p:to>
                                        <p:strVal val="visible"/>
                                      </p:to>
                                    </p:set>
                                    <p:animEffect transition="in" filter="box(in)">
                                      <p:cBhvr>
                                        <p:cTn id="7" dur="500"/>
                                        <p:tgtEl>
                                          <p:spTgt spid="432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a:extLst>
              <a:ext uri="{FF2B5EF4-FFF2-40B4-BE49-F238E27FC236}">
                <a16:creationId xmlns:a16="http://schemas.microsoft.com/office/drawing/2014/main" id="{E16F3EEE-118E-42FF-BE23-94B8011B593F}"/>
              </a:ext>
            </a:extLst>
          </p:cNvPr>
          <p:cNvSpPr>
            <a:spLocks noGrp="1" noChangeArrowheads="1"/>
          </p:cNvSpPr>
          <p:nvPr>
            <p:ph type="title"/>
          </p:nvPr>
        </p:nvSpPr>
        <p:spPr bwMode="auto">
          <a:xfrm>
            <a:off x="457200" y="76200"/>
            <a:ext cx="77724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r>
              <a:rPr lang="en-US" altLang="en-US" sz="3600" dirty="0">
                <a:latin typeface="Tahoma" panose="020B0604030504040204" pitchFamily="34" charset="0"/>
                <a:cs typeface="Tahoma" panose="020B0604030504040204" pitchFamily="34" charset="0"/>
              </a:rPr>
              <a:t>Risks</a:t>
            </a:r>
          </a:p>
        </p:txBody>
      </p:sp>
      <p:pic>
        <p:nvPicPr>
          <p:cNvPr id="142339" name="Picture 3">
            <a:extLst>
              <a:ext uri="{FF2B5EF4-FFF2-40B4-BE49-F238E27FC236}">
                <a16:creationId xmlns:a16="http://schemas.microsoft.com/office/drawing/2014/main" id="{D52A6068-F0C3-431F-844A-7B9703C224D1}"/>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447800"/>
            <a:ext cx="2493963"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0" name="Picture 4">
            <a:extLst>
              <a:ext uri="{FF2B5EF4-FFF2-40B4-BE49-F238E27FC236}">
                <a16:creationId xmlns:a16="http://schemas.microsoft.com/office/drawing/2014/main" id="{15A530FF-617A-463B-BAAD-C575442D45CC}"/>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0" y="2282825"/>
            <a:ext cx="3173413" cy="164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2341" name="Picture 5">
            <a:extLst>
              <a:ext uri="{FF2B5EF4-FFF2-40B4-BE49-F238E27FC236}">
                <a16:creationId xmlns:a16="http://schemas.microsoft.com/office/drawing/2014/main" id="{94DF1B9E-0952-4CD1-8368-516F4E0A19E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97025"/>
            <a:ext cx="2519363"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2342" name="Rectangle 6">
            <a:extLst>
              <a:ext uri="{FF2B5EF4-FFF2-40B4-BE49-F238E27FC236}">
                <a16:creationId xmlns:a16="http://schemas.microsoft.com/office/drawing/2014/main" id="{620C15A9-CD2B-46E8-95B8-A825BD4EA3F2}"/>
              </a:ext>
            </a:extLst>
          </p:cNvPr>
          <p:cNvSpPr>
            <a:spLocks noChangeArrowheads="1"/>
          </p:cNvSpPr>
          <p:nvPr/>
        </p:nvSpPr>
        <p:spPr bwMode="auto">
          <a:xfrm>
            <a:off x="428625" y="4800600"/>
            <a:ext cx="84867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altLang="en-US" dirty="0">
                <a:latin typeface="Tahoma" panose="020B0604030504040204" pitchFamily="34" charset="0"/>
                <a:cs typeface="Tahoma" panose="020B0604030504040204" pitchFamily="34" charset="0"/>
              </a:rPr>
              <a:t>Which tool when used presents the Highest </a:t>
            </a:r>
            <a:r>
              <a:rPr lang="en-US" altLang="en-US" i="1" u="sng" dirty="0">
                <a:latin typeface="Tahoma" panose="020B0604030504040204" pitchFamily="34" charset="0"/>
                <a:cs typeface="Tahoma" panose="020B0604030504040204" pitchFamily="34" charset="0"/>
              </a:rPr>
              <a:t>risk</a:t>
            </a:r>
            <a:r>
              <a:rPr lang="en-US" altLang="en-US" dirty="0">
                <a:latin typeface="Tahoma" panose="020B0604030504040204" pitchFamily="34" charset="0"/>
                <a:cs typeface="Tahoma" panose="020B0604030504040204" pitchFamily="34" charset="0"/>
              </a:rPr>
              <a:t>  to user?  Why?</a:t>
            </a:r>
          </a:p>
        </p:txBody>
      </p:sp>
      <p:sp>
        <p:nvSpPr>
          <p:cNvPr id="142343" name="Slide Number Placeholder 5">
            <a:extLst>
              <a:ext uri="{FF2B5EF4-FFF2-40B4-BE49-F238E27FC236}">
                <a16:creationId xmlns:a16="http://schemas.microsoft.com/office/drawing/2014/main" id="{EEF0444F-53A8-4012-A6E0-F3DE2B722AA9}"/>
              </a:ext>
            </a:extLst>
          </p:cNvPr>
          <p:cNvSpPr txBox="1">
            <a:spLocks/>
          </p:cNvSpPr>
          <p:nvPr/>
        </p:nvSpPr>
        <p:spPr bwMode="auto">
          <a:xfrm>
            <a:off x="7696200" y="6477000"/>
            <a:ext cx="609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9DC00504-C663-40FC-9969-AC5C394D2963}" type="slidenum">
              <a:rPr lang="en-US" altLang="en-US" sz="1600" b="1">
                <a:solidFill>
                  <a:srgbClr val="003399"/>
                </a:solidFill>
              </a:rPr>
              <a:pPr/>
              <a:t>11</a:t>
            </a:fld>
            <a:endParaRPr lang="en-US" altLang="en-US" sz="1600" b="1">
              <a:solidFill>
                <a:srgbClr val="00339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Number Placeholder 5">
            <a:extLst>
              <a:ext uri="{FF2B5EF4-FFF2-40B4-BE49-F238E27FC236}">
                <a16:creationId xmlns:a16="http://schemas.microsoft.com/office/drawing/2014/main" id="{428A1817-6B80-45D8-8E67-9C961C20FE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D14684D8-4259-4CF4-9E5B-2E54DD75006D}" type="slidenum">
              <a:rPr lang="en-US" altLang="en-US" sz="1400"/>
              <a:pPr>
                <a:spcBef>
                  <a:spcPct val="0"/>
                </a:spcBef>
                <a:spcAft>
                  <a:spcPct val="0"/>
                </a:spcAft>
                <a:buFontTx/>
                <a:buNone/>
              </a:pPr>
              <a:t>12</a:t>
            </a:fld>
            <a:endParaRPr lang="en-US" altLang="en-US" sz="1400"/>
          </a:p>
        </p:txBody>
      </p:sp>
      <p:sp>
        <p:nvSpPr>
          <p:cNvPr id="29698" name="Rectangle 2">
            <a:extLst>
              <a:ext uri="{FF2B5EF4-FFF2-40B4-BE49-F238E27FC236}">
                <a16:creationId xmlns:a16="http://schemas.microsoft.com/office/drawing/2014/main" id="{57942943-51CD-49CA-9608-37568D3235D0}"/>
              </a:ext>
            </a:extLst>
          </p:cNvPr>
          <p:cNvSpPr>
            <a:spLocks noGrp="1" noChangeArrowheads="1"/>
          </p:cNvSpPr>
          <p:nvPr>
            <p:ph type="title"/>
          </p:nvPr>
        </p:nvSpPr>
        <p:spPr>
          <a:xfrm>
            <a:off x="457200" y="0"/>
            <a:ext cx="8229600" cy="838200"/>
          </a:xfrm>
        </p:spPr>
        <p:txBody>
          <a:bodyPr/>
          <a:lstStyle/>
          <a:p>
            <a:pPr eaLnBrk="1" hangingPunct="1"/>
            <a:r>
              <a:rPr lang="en-US" altLang="en-US" sz="4200">
                <a:ea typeface="ＭＳ Ｐゴシック" panose="020B0600070205080204" pitchFamily="34" charset="-128"/>
              </a:rPr>
              <a:t>Risk in Life</a:t>
            </a:r>
            <a:endParaRPr lang="en-US" altLang="en-US">
              <a:ea typeface="ＭＳ Ｐゴシック" panose="020B0600070205080204" pitchFamily="34" charset="-128"/>
            </a:endParaRPr>
          </a:p>
        </p:txBody>
      </p:sp>
      <p:sp>
        <p:nvSpPr>
          <p:cNvPr id="29699" name="Rectangle 3">
            <a:extLst>
              <a:ext uri="{FF2B5EF4-FFF2-40B4-BE49-F238E27FC236}">
                <a16:creationId xmlns:a16="http://schemas.microsoft.com/office/drawing/2014/main" id="{0E94EFB8-F706-4D42-8824-3212E35C3887}"/>
              </a:ext>
            </a:extLst>
          </p:cNvPr>
          <p:cNvSpPr>
            <a:spLocks noGrp="1" noChangeArrowheads="1"/>
          </p:cNvSpPr>
          <p:nvPr>
            <p:ph type="body" idx="1"/>
          </p:nvPr>
        </p:nvSpPr>
        <p:spPr>
          <a:xfrm>
            <a:off x="533400" y="1064837"/>
            <a:ext cx="8382000" cy="5410200"/>
          </a:xfrm>
        </p:spPr>
        <p:txBody>
          <a:bodyPr/>
          <a:lstStyle/>
          <a:p>
            <a:pPr eaLnBrk="1" hangingPunct="1"/>
            <a:r>
              <a:rPr lang="en-US" altLang="en-US" sz="2200" dirty="0">
                <a:ea typeface="ＭＳ Ｐゴシック" panose="020B0600070205080204" pitchFamily="34" charset="-128"/>
              </a:rPr>
              <a:t>Everything that we do incurs risk over a ‘range’, because of uncertainties of gain or loss in the outcomes of our activities or in the likelihood of individual outcomes </a:t>
            </a:r>
          </a:p>
          <a:p>
            <a:pPr lvl="1" eaLnBrk="1" hangingPunct="1"/>
            <a:r>
              <a:rPr lang="en-US" altLang="en-US" sz="2000" dirty="0">
                <a:ea typeface="ＭＳ Ｐゴシック" panose="020B0600070205080204" pitchFamily="34" charset="-128"/>
              </a:rPr>
              <a:t>Think of an example: driving to a job interview to Houston</a:t>
            </a:r>
          </a:p>
          <a:p>
            <a:pPr eaLnBrk="1" hangingPunct="1"/>
            <a:endParaRPr lang="en-US" altLang="en-US" sz="2200" dirty="0">
              <a:ea typeface="ＭＳ Ｐゴシック" panose="020B0600070205080204" pitchFamily="34" charset="-128"/>
            </a:endParaRPr>
          </a:p>
          <a:p>
            <a:pPr eaLnBrk="1" hangingPunct="1"/>
            <a:r>
              <a:rPr lang="en-US" altLang="en-US" sz="2200" dirty="0">
                <a:ea typeface="ＭＳ Ｐゴシック" panose="020B0600070205080204" pitchFamily="34" charset="-128"/>
              </a:rPr>
              <a:t>Risk of an activity can be reduced to zero only by eliminating the activity</a:t>
            </a:r>
          </a:p>
          <a:p>
            <a:pPr lvl="1" eaLnBrk="1" hangingPunct="1"/>
            <a:r>
              <a:rPr lang="en-US" altLang="en-US" sz="2000" dirty="0">
                <a:ea typeface="ＭＳ Ｐゴシック" panose="020B0600070205080204" pitchFamily="34" charset="-128"/>
              </a:rPr>
              <a:t>Don’t drive at all!!</a:t>
            </a:r>
          </a:p>
          <a:p>
            <a:pPr eaLnBrk="1" hangingPunct="1"/>
            <a:endParaRPr lang="en-US" altLang="en-US" sz="2200" dirty="0">
              <a:ea typeface="ＭＳ Ｐゴシック" panose="020B0600070205080204" pitchFamily="34" charset="-128"/>
            </a:endParaRPr>
          </a:p>
          <a:p>
            <a:pPr eaLnBrk="1" hangingPunct="1"/>
            <a:r>
              <a:rPr lang="en-US" altLang="en-US" sz="2200" dirty="0">
                <a:ea typeface="ＭＳ Ｐゴシック" panose="020B0600070205080204" pitchFamily="34" charset="-128"/>
              </a:rPr>
              <a:t>Or, risk can be managed within tolerable ranges by identifying and managing the variables:</a:t>
            </a:r>
          </a:p>
          <a:p>
            <a:pPr lvl="1" eaLnBrk="1" hangingPunct="1"/>
            <a:r>
              <a:rPr lang="en-US" altLang="en-US" sz="2000" dirty="0">
                <a:ea typeface="ＭＳ Ｐゴシック" panose="020B0600070205080204" pitchFamily="34" charset="-128"/>
              </a:rPr>
              <a:t>Variables: Vehicle maintenance, Traffic, Weather etc.</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Number Placeholder 5">
            <a:extLst>
              <a:ext uri="{FF2B5EF4-FFF2-40B4-BE49-F238E27FC236}">
                <a16:creationId xmlns:a16="http://schemas.microsoft.com/office/drawing/2014/main" id="{B7BE2676-ADDE-4BCF-B6FB-6247714AC715}"/>
              </a:ext>
            </a:extLst>
          </p:cNvPr>
          <p:cNvSpPr>
            <a:spLocks noGrp="1"/>
          </p:cNvSpPr>
          <p:nvPr>
            <p:ph type="sldNum" sz="quarter" idx="12"/>
          </p:nvPr>
        </p:nvSpPr>
        <p:spPr>
          <a:xfrm>
            <a:off x="6858000" y="62484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914DE9CC-314A-4E92-96F3-59331951C789}" type="slidenum">
              <a:rPr lang="en-US" altLang="en-US" sz="1400"/>
              <a:pPr>
                <a:spcBef>
                  <a:spcPct val="0"/>
                </a:spcBef>
                <a:spcAft>
                  <a:spcPct val="0"/>
                </a:spcAft>
                <a:buFontTx/>
                <a:buNone/>
              </a:pPr>
              <a:t>13</a:t>
            </a:fld>
            <a:endParaRPr lang="en-US" altLang="en-US" sz="1400" dirty="0"/>
          </a:p>
        </p:txBody>
      </p:sp>
      <p:sp>
        <p:nvSpPr>
          <p:cNvPr id="30722" name="Rectangle 2">
            <a:extLst>
              <a:ext uri="{FF2B5EF4-FFF2-40B4-BE49-F238E27FC236}">
                <a16:creationId xmlns:a16="http://schemas.microsoft.com/office/drawing/2014/main" id="{0781F9CE-FE34-4BAF-8833-1E3EA9E103F1}"/>
              </a:ext>
            </a:extLst>
          </p:cNvPr>
          <p:cNvSpPr>
            <a:spLocks noGrp="1" noChangeArrowheads="1"/>
          </p:cNvSpPr>
          <p:nvPr>
            <p:ph type="title"/>
          </p:nvPr>
        </p:nvSpPr>
        <p:spPr>
          <a:xfrm>
            <a:off x="381000" y="-152400"/>
            <a:ext cx="8229600" cy="1143000"/>
          </a:xfrm>
        </p:spPr>
        <p:txBody>
          <a:bodyPr/>
          <a:lstStyle/>
          <a:p>
            <a:pPr eaLnBrk="1" hangingPunct="1"/>
            <a:r>
              <a:rPr lang="en-US" altLang="en-US" sz="4200" dirty="0">
                <a:ea typeface="ＭＳ Ｐゴシック" panose="020B0600070205080204" pitchFamily="34" charset="-128"/>
              </a:rPr>
              <a:t>Risk Levels</a:t>
            </a:r>
            <a:endParaRPr lang="en-US" altLang="en-US" dirty="0">
              <a:ea typeface="ＭＳ Ｐゴシック" panose="020B0600070205080204" pitchFamily="34" charset="-128"/>
            </a:endParaRPr>
          </a:p>
        </p:txBody>
      </p:sp>
      <p:sp>
        <p:nvSpPr>
          <p:cNvPr id="30723" name="Rectangle 3">
            <a:extLst>
              <a:ext uri="{FF2B5EF4-FFF2-40B4-BE49-F238E27FC236}">
                <a16:creationId xmlns:a16="http://schemas.microsoft.com/office/drawing/2014/main" id="{F323BEBC-AAB6-424E-ACBE-B889EE22D932}"/>
              </a:ext>
            </a:extLst>
          </p:cNvPr>
          <p:cNvSpPr>
            <a:spLocks noGrp="1" noChangeArrowheads="1"/>
          </p:cNvSpPr>
          <p:nvPr>
            <p:ph type="body" idx="1"/>
          </p:nvPr>
        </p:nvSpPr>
        <p:spPr>
          <a:xfrm>
            <a:off x="457200" y="1371600"/>
            <a:ext cx="8229600" cy="5867400"/>
          </a:xfrm>
        </p:spPr>
        <p:txBody>
          <a:bodyPr/>
          <a:lstStyle/>
          <a:p>
            <a:pPr eaLnBrk="1" hangingPunct="1"/>
            <a:r>
              <a:rPr lang="en-US" altLang="en-US" sz="2400" dirty="0">
                <a:ea typeface="ＭＳ Ｐゴシック" panose="020B0600070205080204" pitchFamily="34" charset="-128"/>
              </a:rPr>
              <a:t>You can reduce risk, but that will incur costs</a:t>
            </a:r>
          </a:p>
          <a:p>
            <a:pPr eaLnBrk="1" hangingPunct="1">
              <a:spcAft>
                <a:spcPts val="2525"/>
              </a:spcAft>
            </a:pPr>
            <a:r>
              <a:rPr lang="en-US" altLang="en-US" sz="2400" dirty="0">
                <a:ea typeface="ＭＳ Ｐゴシック" panose="020B0600070205080204" pitchFamily="34" charset="-128"/>
              </a:rPr>
              <a:t>Risk Assessment and Risk Management is an approach to achieve a balance between cost and rewards </a:t>
            </a:r>
          </a:p>
          <a:p>
            <a:pPr eaLnBrk="1" hangingPunct="1">
              <a:spcAft>
                <a:spcPts val="2525"/>
              </a:spcAft>
            </a:pPr>
            <a:endParaRPr lang="en-US" altLang="en-US" sz="2400" dirty="0">
              <a:ea typeface="ＭＳ Ｐゴシック" panose="020B0600070205080204" pitchFamily="34" charset="-128"/>
            </a:endParaRPr>
          </a:p>
          <a:p>
            <a:pPr eaLnBrk="1" hangingPunct="1">
              <a:spcAft>
                <a:spcPts val="2525"/>
              </a:spcAft>
            </a:pPr>
            <a:r>
              <a:rPr lang="en-US" altLang="en-US" sz="2400" dirty="0">
                <a:ea typeface="ＭＳ Ｐゴシック" panose="020B0600070205080204" pitchFamily="34" charset="-128"/>
              </a:rPr>
              <a:t>A risk level that is acceptable or tolerable to one person, organization, or community, may not be acceptable to another person, organization, or community.  </a:t>
            </a:r>
          </a:p>
          <a:p>
            <a:pPr lvl="1" eaLnBrk="1" hangingPunct="1">
              <a:spcAft>
                <a:spcPts val="2525"/>
              </a:spcAft>
            </a:pPr>
            <a:r>
              <a:rPr lang="en-US" altLang="en-US" sz="2400" dirty="0">
                <a:ea typeface="ＭＳ Ｐゴシック" panose="020B0600070205080204" pitchFamily="34" charset="-128"/>
              </a:rPr>
              <a:t>Why?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6071852-D295-4229-BA1B-5BEE04E61BF1}"/>
              </a:ext>
            </a:extLst>
          </p:cNvPr>
          <p:cNvSpPr txBox="1">
            <a:spLocks noChangeArrowheads="1"/>
          </p:cNvSpPr>
          <p:nvPr/>
        </p:nvSpPr>
        <p:spPr>
          <a:xfrm>
            <a:off x="685800" y="415093"/>
            <a:ext cx="7772400" cy="651707"/>
          </a:xfrm>
          <a:prstGeom prst="rect">
            <a:avLst/>
          </a:prstGeom>
        </p:spPr>
        <p:txBody>
          <a:bodyPr/>
          <a:lstStyle>
            <a:lvl1pPr algn="ctr" rtl="0" eaLnBrk="0" fontAlgn="base" hangingPunct="0">
              <a:spcBef>
                <a:spcPct val="0"/>
              </a:spcBef>
              <a:spcAft>
                <a:spcPct val="0"/>
              </a:spcAft>
              <a:defRPr sz="4000" b="1">
                <a:solidFill>
                  <a:srgbClr val="800000"/>
                </a:solidFill>
                <a:latin typeface="+mj-lt"/>
                <a:ea typeface="+mj-ea"/>
                <a:cs typeface="+mj-cs"/>
              </a:defRPr>
            </a:lvl1pPr>
            <a:lvl2pPr algn="ctr" rtl="0" eaLnBrk="0" fontAlgn="base" hangingPunct="0">
              <a:spcBef>
                <a:spcPct val="0"/>
              </a:spcBef>
              <a:spcAft>
                <a:spcPct val="0"/>
              </a:spcAft>
              <a:defRPr sz="4400">
                <a:solidFill>
                  <a:srgbClr val="0033CC"/>
                </a:solidFill>
                <a:latin typeface="Times New Roman" pitchFamily="18" charset="0"/>
              </a:defRPr>
            </a:lvl2pPr>
            <a:lvl3pPr algn="ctr" rtl="0" eaLnBrk="0" fontAlgn="base" hangingPunct="0">
              <a:spcBef>
                <a:spcPct val="0"/>
              </a:spcBef>
              <a:spcAft>
                <a:spcPct val="0"/>
              </a:spcAft>
              <a:defRPr sz="4400">
                <a:solidFill>
                  <a:srgbClr val="0033CC"/>
                </a:solidFill>
                <a:latin typeface="Times New Roman" pitchFamily="18" charset="0"/>
              </a:defRPr>
            </a:lvl3pPr>
            <a:lvl4pPr algn="ctr" rtl="0" eaLnBrk="0" fontAlgn="base" hangingPunct="0">
              <a:spcBef>
                <a:spcPct val="0"/>
              </a:spcBef>
              <a:spcAft>
                <a:spcPct val="0"/>
              </a:spcAft>
              <a:defRPr sz="4400">
                <a:solidFill>
                  <a:srgbClr val="0033CC"/>
                </a:solidFill>
                <a:latin typeface="Times New Roman" pitchFamily="18" charset="0"/>
              </a:defRPr>
            </a:lvl4pPr>
            <a:lvl5pPr algn="ctr" rtl="0" eaLnBrk="0" fontAlgn="base" hangingPunct="0">
              <a:spcBef>
                <a:spcPct val="0"/>
              </a:spcBef>
              <a:spcAft>
                <a:spcPct val="0"/>
              </a:spcAft>
              <a:defRPr sz="4400">
                <a:solidFill>
                  <a:srgbClr val="0033CC"/>
                </a:solidFill>
                <a:latin typeface="Times New Roman" pitchFamily="18" charset="0"/>
              </a:defRPr>
            </a:lvl5pPr>
            <a:lvl6pPr marL="457200" algn="ctr" rtl="0" fontAlgn="base">
              <a:spcBef>
                <a:spcPct val="0"/>
              </a:spcBef>
              <a:spcAft>
                <a:spcPct val="0"/>
              </a:spcAft>
              <a:defRPr sz="4400">
                <a:solidFill>
                  <a:srgbClr val="0033CC"/>
                </a:solidFill>
                <a:latin typeface="Times New Roman" pitchFamily="18" charset="0"/>
              </a:defRPr>
            </a:lvl6pPr>
            <a:lvl7pPr marL="914400" algn="ctr" rtl="0" fontAlgn="base">
              <a:spcBef>
                <a:spcPct val="0"/>
              </a:spcBef>
              <a:spcAft>
                <a:spcPct val="0"/>
              </a:spcAft>
              <a:defRPr sz="4400">
                <a:solidFill>
                  <a:srgbClr val="0033CC"/>
                </a:solidFill>
                <a:latin typeface="Times New Roman" pitchFamily="18" charset="0"/>
              </a:defRPr>
            </a:lvl7pPr>
            <a:lvl8pPr marL="1371600" algn="ctr" rtl="0" fontAlgn="base">
              <a:spcBef>
                <a:spcPct val="0"/>
              </a:spcBef>
              <a:spcAft>
                <a:spcPct val="0"/>
              </a:spcAft>
              <a:defRPr sz="4400">
                <a:solidFill>
                  <a:srgbClr val="0033CC"/>
                </a:solidFill>
                <a:latin typeface="Times New Roman" pitchFamily="18" charset="0"/>
              </a:defRPr>
            </a:lvl8pPr>
            <a:lvl9pPr marL="1828800" algn="ctr" rtl="0" fontAlgn="base">
              <a:spcBef>
                <a:spcPct val="0"/>
              </a:spcBef>
              <a:spcAft>
                <a:spcPct val="0"/>
              </a:spcAft>
              <a:defRPr sz="4400">
                <a:solidFill>
                  <a:srgbClr val="0033CC"/>
                </a:solidFill>
                <a:latin typeface="Times New Roman" pitchFamily="18" charset="0"/>
              </a:defRPr>
            </a:lvl9pPr>
          </a:lstStyle>
          <a:p>
            <a:r>
              <a:rPr lang="en-US" altLang="en-US" sz="3600" b="0" kern="0" dirty="0">
                <a:solidFill>
                  <a:schemeClr val="tx1"/>
                </a:solidFill>
              </a:rPr>
              <a:t>Getting to Know One Another</a:t>
            </a:r>
          </a:p>
        </p:txBody>
      </p:sp>
      <p:sp>
        <p:nvSpPr>
          <p:cNvPr id="5" name="Rectangle 3">
            <a:extLst>
              <a:ext uri="{FF2B5EF4-FFF2-40B4-BE49-F238E27FC236}">
                <a16:creationId xmlns:a16="http://schemas.microsoft.com/office/drawing/2014/main" id="{ECD6AF95-1829-461F-95B2-27A9C2F5AEEB}"/>
              </a:ext>
            </a:extLst>
          </p:cNvPr>
          <p:cNvSpPr txBox="1">
            <a:spLocks noChangeArrowheads="1"/>
          </p:cNvSpPr>
          <p:nvPr/>
        </p:nvSpPr>
        <p:spPr bwMode="auto">
          <a:xfrm>
            <a:off x="914400" y="1676400"/>
            <a:ext cx="79248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5000"/>
              <a:buFontTx/>
              <a:buBlip>
                <a:blip r:embed="rId2"/>
              </a:buBlip>
              <a:defRPr sz="3200">
                <a:solidFill>
                  <a:srgbClr val="800000"/>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rgbClr val="8000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rgbClr val="0033CC"/>
                </a:solidFill>
                <a:latin typeface="+mn-lt"/>
              </a:defRPr>
            </a:lvl6pPr>
            <a:lvl7pPr marL="2971800" indent="-228600" algn="l" rtl="0" fontAlgn="base">
              <a:spcBef>
                <a:spcPct val="20000"/>
              </a:spcBef>
              <a:spcAft>
                <a:spcPct val="0"/>
              </a:spcAft>
              <a:buChar char="»"/>
              <a:defRPr sz="2000">
                <a:solidFill>
                  <a:srgbClr val="0033CC"/>
                </a:solidFill>
                <a:latin typeface="+mn-lt"/>
              </a:defRPr>
            </a:lvl7pPr>
            <a:lvl8pPr marL="3429000" indent="-228600" algn="l" rtl="0" fontAlgn="base">
              <a:spcBef>
                <a:spcPct val="20000"/>
              </a:spcBef>
              <a:spcAft>
                <a:spcPct val="0"/>
              </a:spcAft>
              <a:buChar char="»"/>
              <a:defRPr sz="2000">
                <a:solidFill>
                  <a:srgbClr val="0033CC"/>
                </a:solidFill>
                <a:latin typeface="+mn-lt"/>
              </a:defRPr>
            </a:lvl8pPr>
            <a:lvl9pPr marL="3886200" indent="-228600" algn="l" rtl="0" fontAlgn="base">
              <a:spcBef>
                <a:spcPct val="20000"/>
              </a:spcBef>
              <a:spcAft>
                <a:spcPct val="0"/>
              </a:spcAft>
              <a:buChar char="»"/>
              <a:defRPr sz="2000">
                <a:solidFill>
                  <a:srgbClr val="0033CC"/>
                </a:solidFill>
                <a:latin typeface="+mn-lt"/>
              </a:defRPr>
            </a:lvl9pPr>
          </a:lstStyle>
          <a:p>
            <a:pPr>
              <a:buFont typeface="Wingdings" panose="05000000000000000000" pitchFamily="2" charset="2"/>
              <a:buChar char="Ø"/>
            </a:pPr>
            <a:r>
              <a:rPr lang="en-US" altLang="en-US" sz="2800" kern="0" dirty="0">
                <a:solidFill>
                  <a:schemeClr val="tx1"/>
                </a:solidFill>
              </a:rPr>
              <a:t>Have you conducted a risk assessment?</a:t>
            </a:r>
            <a:endParaRPr lang="en-US" altLang="en-US" sz="2400" kern="0" dirty="0">
              <a:solidFill>
                <a:schemeClr val="tx1"/>
              </a:solidFill>
            </a:endParaRPr>
          </a:p>
          <a:p>
            <a:pPr lvl="2">
              <a:buFont typeface="Wingdings" panose="05000000000000000000" pitchFamily="2" charset="2"/>
              <a:buChar char="Ø"/>
            </a:pPr>
            <a:r>
              <a:rPr lang="en-US" altLang="en-US" kern="0" dirty="0">
                <a:solidFill>
                  <a:schemeClr val="tx1"/>
                </a:solidFill>
              </a:rPr>
              <a:t>Today</a:t>
            </a:r>
          </a:p>
          <a:p>
            <a:pPr lvl="2">
              <a:buFont typeface="Wingdings" panose="05000000000000000000" pitchFamily="2" charset="2"/>
              <a:buChar char="Ø"/>
            </a:pPr>
            <a:r>
              <a:rPr lang="en-US" altLang="en-US" kern="0" dirty="0">
                <a:solidFill>
                  <a:schemeClr val="tx1"/>
                </a:solidFill>
              </a:rPr>
              <a:t>This week</a:t>
            </a:r>
          </a:p>
          <a:p>
            <a:pPr lvl="2">
              <a:buFont typeface="Wingdings" panose="05000000000000000000" pitchFamily="2" charset="2"/>
              <a:buChar char="Ø"/>
            </a:pPr>
            <a:r>
              <a:rPr lang="en-US" altLang="en-US" kern="0" dirty="0">
                <a:solidFill>
                  <a:schemeClr val="tx1"/>
                </a:solidFill>
              </a:rPr>
              <a:t>This month</a:t>
            </a:r>
          </a:p>
          <a:p>
            <a:pPr lvl="2">
              <a:buFont typeface="Wingdings" panose="05000000000000000000" pitchFamily="2" charset="2"/>
              <a:buChar char="Ø"/>
            </a:pPr>
            <a:r>
              <a:rPr lang="en-US" altLang="en-US" kern="0" dirty="0">
                <a:solidFill>
                  <a:schemeClr val="tx1"/>
                </a:solidFill>
              </a:rPr>
              <a:t>This year</a:t>
            </a:r>
          </a:p>
          <a:p>
            <a:pPr>
              <a:buFont typeface="Wingdings" panose="05000000000000000000" pitchFamily="2" charset="2"/>
              <a:buChar char="Ø"/>
            </a:pPr>
            <a:r>
              <a:rPr lang="en-US" altLang="en-US" sz="2800" kern="0" dirty="0">
                <a:solidFill>
                  <a:schemeClr val="tx1"/>
                </a:solidFill>
              </a:rPr>
              <a:t>Have you done any of the following? </a:t>
            </a:r>
            <a:endParaRPr lang="en-US" altLang="en-US" sz="2400" kern="0" dirty="0">
              <a:solidFill>
                <a:schemeClr val="tx1"/>
              </a:solidFill>
            </a:endParaRPr>
          </a:p>
          <a:p>
            <a:pPr lvl="2">
              <a:buFont typeface="Wingdings" panose="05000000000000000000" pitchFamily="2" charset="2"/>
              <a:buChar char="Ø"/>
            </a:pPr>
            <a:r>
              <a:rPr lang="en-US" altLang="en-US" kern="0" dirty="0">
                <a:solidFill>
                  <a:schemeClr val="tx1"/>
                </a:solidFill>
              </a:rPr>
              <a:t>Driven a car at very high speed</a:t>
            </a:r>
          </a:p>
          <a:p>
            <a:pPr lvl="2">
              <a:buFont typeface="Wingdings" panose="05000000000000000000" pitchFamily="2" charset="2"/>
              <a:buChar char="Ø"/>
            </a:pPr>
            <a:r>
              <a:rPr lang="en-US" altLang="en-US" kern="0" dirty="0">
                <a:solidFill>
                  <a:schemeClr val="tx1"/>
                </a:solidFill>
              </a:rPr>
              <a:t>Crossed a busy street on foot</a:t>
            </a:r>
          </a:p>
          <a:p>
            <a:pPr lvl="2">
              <a:buFont typeface="Wingdings" panose="05000000000000000000" pitchFamily="2" charset="2"/>
              <a:buChar char="Ø"/>
            </a:pPr>
            <a:r>
              <a:rPr lang="en-US" altLang="en-US" kern="0" dirty="0">
                <a:solidFill>
                  <a:schemeClr val="tx1"/>
                </a:solidFill>
              </a:rPr>
              <a:t>Flown in an airplane</a:t>
            </a:r>
          </a:p>
          <a:p>
            <a:pPr lvl="2">
              <a:buFont typeface="Wingdings" panose="05000000000000000000" pitchFamily="2" charset="2"/>
              <a:buChar char="Ø"/>
            </a:pPr>
            <a:r>
              <a:rPr lang="en-US" altLang="en-US" kern="0" dirty="0">
                <a:solidFill>
                  <a:schemeClr val="tx1"/>
                </a:solidFill>
              </a:rPr>
              <a:t>Parachuted, bungee jumped, etc.</a:t>
            </a:r>
          </a:p>
          <a:p>
            <a:pPr>
              <a:buFont typeface="Wingdings" panose="05000000000000000000" pitchFamily="2" charset="2"/>
              <a:buChar char="Ø"/>
            </a:pPr>
            <a:endParaRPr lang="en-US" altLang="en-US" sz="2800" kern="0" dirty="0">
              <a:solidFill>
                <a:schemeClr val="tx1"/>
              </a:solidFill>
            </a:endParaRPr>
          </a:p>
        </p:txBody>
      </p:sp>
      <p:sp>
        <p:nvSpPr>
          <p:cNvPr id="6" name="Slide Number Placeholder 5">
            <a:extLst>
              <a:ext uri="{FF2B5EF4-FFF2-40B4-BE49-F238E27FC236}">
                <a16:creationId xmlns:a16="http://schemas.microsoft.com/office/drawing/2014/main" id="{E4CB80F2-129F-4A6E-8F54-16C4C338267B}"/>
              </a:ext>
            </a:extLst>
          </p:cNvPr>
          <p:cNvSpPr>
            <a:spLocks noGrp="1"/>
          </p:cNvSpPr>
          <p:nvPr>
            <p:ph type="sldNum" sz="quarter" idx="12"/>
          </p:nvPr>
        </p:nvSpPr>
        <p:spPr>
          <a:xfrm>
            <a:off x="6858000" y="62484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914DE9CC-314A-4E92-96F3-59331951C789}" type="slidenum">
              <a:rPr lang="en-US" altLang="en-US" sz="1400"/>
              <a:pPr>
                <a:spcBef>
                  <a:spcPct val="0"/>
                </a:spcBef>
                <a:spcAft>
                  <a:spcPct val="0"/>
                </a:spcAft>
                <a:buFontTx/>
                <a:buNone/>
              </a:pPr>
              <a:t>14</a:t>
            </a:fld>
            <a:endParaRPr lang="en-US" altLang="en-US" sz="1400" dirty="0"/>
          </a:p>
        </p:txBody>
      </p:sp>
    </p:spTree>
    <p:extLst>
      <p:ext uri="{BB962C8B-B14F-4D97-AF65-F5344CB8AC3E}">
        <p14:creationId xmlns:p14="http://schemas.microsoft.com/office/powerpoint/2010/main" val="292574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ou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ou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ox(ou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ox(ou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ox(ou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ox(ou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ox(out)">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box(out)">
                                      <p:cBhvr>
                                        <p:cTn id="42" dur="500"/>
                                        <p:tgtEl>
                                          <p:spTgt spid="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5">
                                            <p:txEl>
                                              <p:pRg st="8" end="8"/>
                                            </p:txEl>
                                          </p:spTgt>
                                        </p:tgtEl>
                                        <p:attrNameLst>
                                          <p:attrName>style.visibility</p:attrName>
                                        </p:attrNameLst>
                                      </p:cBhvr>
                                      <p:to>
                                        <p:strVal val="visible"/>
                                      </p:to>
                                    </p:set>
                                    <p:animEffect transition="in" filter="box(out)">
                                      <p:cBhvr>
                                        <p:cTn id="47" dur="500"/>
                                        <p:tgtEl>
                                          <p:spTgt spid="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5">
                                            <p:txEl>
                                              <p:pRg st="9" end="9"/>
                                            </p:txEl>
                                          </p:spTgt>
                                        </p:tgtEl>
                                        <p:attrNameLst>
                                          <p:attrName>style.visibility</p:attrName>
                                        </p:attrNameLst>
                                      </p:cBhvr>
                                      <p:to>
                                        <p:strVal val="visible"/>
                                      </p:to>
                                    </p:set>
                                    <p:animEffect transition="in" filter="box(out)">
                                      <p:cBhvr>
                                        <p:cTn id="52" dur="500"/>
                                        <p:tgtEl>
                                          <p:spTgt spid="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3"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E5D54-7C92-574B-94C9-BACEF942351A}"/>
              </a:ext>
            </a:extLst>
          </p:cNvPr>
          <p:cNvSpPr>
            <a:spLocks noGrp="1"/>
          </p:cNvSpPr>
          <p:nvPr>
            <p:ph type="title"/>
          </p:nvPr>
        </p:nvSpPr>
        <p:spPr>
          <a:xfrm>
            <a:off x="685800" y="457200"/>
            <a:ext cx="7772400" cy="838200"/>
          </a:xfrm>
        </p:spPr>
        <p:txBody>
          <a:bodyPr/>
          <a:lstStyle/>
          <a:p>
            <a:r>
              <a:rPr lang="en-US" dirty="0"/>
              <a:t>Risk attitude</a:t>
            </a:r>
          </a:p>
        </p:txBody>
      </p:sp>
      <p:pic>
        <p:nvPicPr>
          <p:cNvPr id="1026" name="Picture 2" descr="Mojo 6 | Ozone Paragliders">
            <a:extLst>
              <a:ext uri="{FF2B5EF4-FFF2-40B4-BE49-F238E27FC236}">
                <a16:creationId xmlns:a16="http://schemas.microsoft.com/office/drawing/2014/main" id="{B7AFF804-CF04-44F7-B1FB-BBD7FA0188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5559" y="1524000"/>
            <a:ext cx="2487818" cy="34829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ude Paraglider Terrorizes English Seaside Town">
            <a:extLst>
              <a:ext uri="{FF2B5EF4-FFF2-40B4-BE49-F238E27FC236}">
                <a16:creationId xmlns:a16="http://schemas.microsoft.com/office/drawing/2014/main" id="{6CBC7315-712E-4B60-BB86-29E8CDF709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6687" y="1675802"/>
            <a:ext cx="1905597" cy="190559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AC29209-1B92-4696-9102-A555F6C058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838" y="1828800"/>
            <a:ext cx="2663916" cy="15983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lling without a Parachute | HowStuffWorks">
            <a:extLst>
              <a:ext uri="{FF2B5EF4-FFF2-40B4-BE49-F238E27FC236}">
                <a16:creationId xmlns:a16="http://schemas.microsoft.com/office/drawing/2014/main" id="{2ED88531-F78B-49C3-BA14-42D603956F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818" y="4107330"/>
            <a:ext cx="2279564" cy="15085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e top 10 risk-taking towns in Britain | The Independent | The Independent">
            <a:extLst>
              <a:ext uri="{FF2B5EF4-FFF2-40B4-BE49-F238E27FC236}">
                <a16:creationId xmlns:a16="http://schemas.microsoft.com/office/drawing/2014/main" id="{2B336A08-06AF-44E4-A0A4-383D4CE0035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442" y="4114800"/>
            <a:ext cx="2476719" cy="1828800"/>
          </a:xfrm>
          <a:prstGeom prst="rect">
            <a:avLst/>
          </a:prstGeom>
          <a:noFill/>
          <a:extLst>
            <a:ext uri="{909E8E84-426E-40DD-AFC4-6F175D3DCCD1}">
              <a14:hiddenFill xmlns:a14="http://schemas.microsoft.com/office/drawing/2010/main">
                <a:solidFill>
                  <a:srgbClr val="FFFFFF"/>
                </a:solidFill>
              </a14:hiddenFill>
            </a:ext>
          </a:extLst>
        </p:spPr>
      </p:pic>
      <p:sp>
        <p:nvSpPr>
          <p:cNvPr id="8" name="Slide Number Placeholder 5">
            <a:extLst>
              <a:ext uri="{FF2B5EF4-FFF2-40B4-BE49-F238E27FC236}">
                <a16:creationId xmlns:a16="http://schemas.microsoft.com/office/drawing/2014/main" id="{6EAA0122-F92C-4B4B-AA87-4AA64D5C999C}"/>
              </a:ext>
            </a:extLst>
          </p:cNvPr>
          <p:cNvSpPr>
            <a:spLocks noGrp="1"/>
          </p:cNvSpPr>
          <p:nvPr>
            <p:ph type="sldNum" sz="quarter" idx="12"/>
          </p:nvPr>
        </p:nvSpPr>
        <p:spPr>
          <a:xfrm>
            <a:off x="6858000" y="62484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914DE9CC-314A-4E92-96F3-59331951C789}" type="slidenum">
              <a:rPr lang="en-US" altLang="en-US" sz="1400"/>
              <a:pPr>
                <a:spcBef>
                  <a:spcPct val="0"/>
                </a:spcBef>
                <a:spcAft>
                  <a:spcPct val="0"/>
                </a:spcAft>
                <a:buFontTx/>
                <a:buNone/>
              </a:pPr>
              <a:t>15</a:t>
            </a:fld>
            <a:endParaRPr lang="en-US" altLang="en-US" sz="1400" dirty="0"/>
          </a:p>
        </p:txBody>
      </p:sp>
    </p:spTree>
    <p:extLst>
      <p:ext uri="{BB962C8B-B14F-4D97-AF65-F5344CB8AC3E}">
        <p14:creationId xmlns:p14="http://schemas.microsoft.com/office/powerpoint/2010/main" val="4125187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293B2-4A3A-483E-BB03-74A170C894F7}"/>
              </a:ext>
            </a:extLst>
          </p:cNvPr>
          <p:cNvSpPr>
            <a:spLocks noGrp="1"/>
          </p:cNvSpPr>
          <p:nvPr>
            <p:ph type="title"/>
          </p:nvPr>
        </p:nvSpPr>
        <p:spPr/>
        <p:txBody>
          <a:bodyPr/>
          <a:lstStyle/>
          <a:p>
            <a:r>
              <a:rPr lang="en-US" dirty="0"/>
              <a:t>Risk Perception</a:t>
            </a:r>
          </a:p>
        </p:txBody>
      </p:sp>
      <p:sp>
        <p:nvSpPr>
          <p:cNvPr id="3" name="Content Placeholder 2">
            <a:extLst>
              <a:ext uri="{FF2B5EF4-FFF2-40B4-BE49-F238E27FC236}">
                <a16:creationId xmlns:a16="http://schemas.microsoft.com/office/drawing/2014/main" id="{955525AC-A156-41CC-8149-9B2DA840F846}"/>
              </a:ext>
            </a:extLst>
          </p:cNvPr>
          <p:cNvSpPr>
            <a:spLocks noGrp="1"/>
          </p:cNvSpPr>
          <p:nvPr>
            <p:ph idx="1"/>
          </p:nvPr>
        </p:nvSpPr>
        <p:spPr/>
        <p:txBody>
          <a:bodyPr/>
          <a:lstStyle/>
          <a:p>
            <a:r>
              <a:rPr lang="en-US" altLang="en-US" sz="2400" dirty="0">
                <a:ea typeface="ＭＳ Ｐゴシック" panose="020B0600070205080204" pitchFamily="34" charset="-128"/>
              </a:rPr>
              <a:t>Because of variation of perception of risk level and benefits (willingness to accept risk)</a:t>
            </a:r>
          </a:p>
          <a:p>
            <a:endParaRPr lang="en-US" sz="2400" dirty="0"/>
          </a:p>
        </p:txBody>
      </p:sp>
      <p:sp>
        <p:nvSpPr>
          <p:cNvPr id="4" name="Slide Number Placeholder 3">
            <a:extLst>
              <a:ext uri="{FF2B5EF4-FFF2-40B4-BE49-F238E27FC236}">
                <a16:creationId xmlns:a16="http://schemas.microsoft.com/office/drawing/2014/main" id="{5444DCAB-0C42-4411-8F23-8596965AC8CB}"/>
              </a:ext>
            </a:extLst>
          </p:cNvPr>
          <p:cNvSpPr>
            <a:spLocks noGrp="1"/>
          </p:cNvSpPr>
          <p:nvPr>
            <p:ph type="sldNum" sz="quarter" idx="12"/>
          </p:nvPr>
        </p:nvSpPr>
        <p:spPr/>
        <p:txBody>
          <a:bodyPr/>
          <a:lstStyle/>
          <a:p>
            <a:fld id="{63BA2AB9-1C94-4978-A068-A6F75F211F11}" type="slidenum">
              <a:rPr lang="en-US" altLang="en-US" smtClean="0"/>
              <a:pPr/>
              <a:t>16</a:t>
            </a:fld>
            <a:endParaRPr lang="en-US" altLang="en-US"/>
          </a:p>
        </p:txBody>
      </p:sp>
      <p:pic>
        <p:nvPicPr>
          <p:cNvPr id="64514" name="Picture 2" descr="Pin by Gabriella Ferricelli on Post Variados | Yungas road, Dangerous  roads, Road">
            <a:extLst>
              <a:ext uri="{FF2B5EF4-FFF2-40B4-BE49-F238E27FC236}">
                <a16:creationId xmlns:a16="http://schemas.microsoft.com/office/drawing/2014/main" id="{76347E80-8C35-4BDF-8436-3BABE7B642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709151"/>
            <a:ext cx="4562467" cy="285344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he Highest Bungee Jumping Facilities In The World - WorldAtlas">
            <a:extLst>
              <a:ext uri="{FF2B5EF4-FFF2-40B4-BE49-F238E27FC236}">
                <a16:creationId xmlns:a16="http://schemas.microsoft.com/office/drawing/2014/main" id="{B013A774-610E-4FB4-A97E-A416BDFBD7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9497" y="3505200"/>
            <a:ext cx="4112179" cy="274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4897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ct 5">
            <a:hlinkClick r:id="" action="ppaction://ole?verb=0"/>
            <a:extLst>
              <a:ext uri="{FF2B5EF4-FFF2-40B4-BE49-F238E27FC236}">
                <a16:creationId xmlns:a16="http://schemas.microsoft.com/office/drawing/2014/main" id="{1261D498-F64B-4BED-9A59-A13639E801E7}"/>
              </a:ext>
            </a:extLst>
          </p:cNvPr>
          <p:cNvGraphicFramePr>
            <a:graphicFrameLocks noChangeAspect="1"/>
          </p:cNvGraphicFramePr>
          <p:nvPr>
            <p:extLst/>
          </p:nvPr>
        </p:nvGraphicFramePr>
        <p:xfrm>
          <a:off x="5926156" y="3884685"/>
          <a:ext cx="3142970" cy="1767921"/>
        </p:xfrm>
        <a:graphic>
          <a:graphicData uri="http://schemas.openxmlformats.org/presentationml/2006/ole">
            <mc:AlternateContent xmlns:mc="http://schemas.openxmlformats.org/markup-compatibility/2006">
              <mc:Choice xmlns:v="urn:schemas-microsoft-com:vml" Requires="v">
                <p:oleObj spid="_x0000_s1032" name="Presentation" r:id="rId3" imgW="6096222" imgH="3429316" progId="PowerPoint.Show.12">
                  <p:embed/>
                </p:oleObj>
              </mc:Choice>
              <mc:Fallback>
                <p:oleObj name="Presentation" r:id="rId3" imgW="6096222" imgH="3429316" progId="PowerPoint.Show.12">
                  <p:embed/>
                  <p:pic>
                    <p:nvPicPr>
                      <p:cNvPr id="6" name="Object 5">
                        <a:hlinkClick r:id="" action="ppaction://ole?verb=0"/>
                        <a:extLst>
                          <a:ext uri="{FF2B5EF4-FFF2-40B4-BE49-F238E27FC236}">
                            <a16:creationId xmlns:a16="http://schemas.microsoft.com/office/drawing/2014/main" id="{1261D498-F64B-4BED-9A59-A13639E801E7}"/>
                          </a:ext>
                        </a:extLst>
                      </p:cNvPr>
                      <p:cNvPicPr/>
                      <p:nvPr/>
                    </p:nvPicPr>
                    <p:blipFill>
                      <a:blip r:embed="rId4"/>
                      <a:stretch>
                        <a:fillRect/>
                      </a:stretch>
                    </p:blipFill>
                    <p:spPr>
                      <a:xfrm>
                        <a:off x="5926156" y="3884685"/>
                        <a:ext cx="3142970" cy="1767921"/>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7534E7E-C829-455C-9A24-592141FE20BC}"/>
              </a:ext>
            </a:extLst>
          </p:cNvPr>
          <p:cNvSpPr>
            <a:spLocks noGrp="1"/>
          </p:cNvSpPr>
          <p:nvPr>
            <p:ph type="title"/>
          </p:nvPr>
        </p:nvSpPr>
        <p:spPr/>
        <p:txBody>
          <a:bodyPr/>
          <a:lstStyle/>
          <a:p>
            <a:r>
              <a:rPr lang="en-US" dirty="0"/>
              <a:t>Where are you safest?</a:t>
            </a:r>
          </a:p>
        </p:txBody>
      </p:sp>
      <p:pic>
        <p:nvPicPr>
          <p:cNvPr id="4" name="Picture 2" descr="http://www.2b1stconsulting.com/wp-content/uploads/2012/09/Orascom_Construction_Industry_Fertilizer.jpg">
            <a:extLst>
              <a:ext uri="{FF2B5EF4-FFF2-40B4-BE49-F238E27FC236}">
                <a16:creationId xmlns:a16="http://schemas.microsoft.com/office/drawing/2014/main" id="{D0027FE7-F5E6-4F1E-AF8C-3613720FEDD7}"/>
              </a:ext>
            </a:extLst>
          </p:cNvPr>
          <p:cNvPicPr>
            <a:picLocks noChangeAspect="1" noChangeArrowheads="1"/>
          </p:cNvPicPr>
          <p:nvPr/>
        </p:nvPicPr>
        <p:blipFill>
          <a:blip r:embed="rId5" cstate="print"/>
          <a:srcRect/>
          <a:stretch>
            <a:fillRect/>
          </a:stretch>
        </p:blipFill>
        <p:spPr bwMode="auto">
          <a:xfrm>
            <a:off x="533597" y="1883846"/>
            <a:ext cx="3886003" cy="2185219"/>
          </a:xfrm>
          <a:prstGeom prst="rect">
            <a:avLst/>
          </a:prstGeom>
          <a:noFill/>
        </p:spPr>
      </p:pic>
      <p:pic>
        <p:nvPicPr>
          <p:cNvPr id="8" name="Picture 7">
            <a:extLst>
              <a:ext uri="{FF2B5EF4-FFF2-40B4-BE49-F238E27FC236}">
                <a16:creationId xmlns:a16="http://schemas.microsoft.com/office/drawing/2014/main" id="{5E0409E8-D425-46AB-AFF5-6424517239D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445" y="4340142"/>
            <a:ext cx="3251631" cy="1451058"/>
          </a:xfrm>
          <a:prstGeom prst="rect">
            <a:avLst/>
          </a:prstGeom>
        </p:spPr>
      </p:pic>
      <p:pic>
        <p:nvPicPr>
          <p:cNvPr id="3" name="Picture 2">
            <a:extLst>
              <a:ext uri="{FF2B5EF4-FFF2-40B4-BE49-F238E27FC236}">
                <a16:creationId xmlns:a16="http://schemas.microsoft.com/office/drawing/2014/main" id="{2BAED724-9392-4728-B13F-40A4AB62150A}"/>
              </a:ext>
            </a:extLst>
          </p:cNvPr>
          <p:cNvPicPr>
            <a:picLocks noChangeAspect="1"/>
          </p:cNvPicPr>
          <p:nvPr/>
        </p:nvPicPr>
        <p:blipFill>
          <a:blip r:embed="rId7"/>
          <a:stretch>
            <a:fillRect/>
          </a:stretch>
        </p:blipFill>
        <p:spPr>
          <a:xfrm>
            <a:off x="4876800" y="1660238"/>
            <a:ext cx="3250796" cy="2224447"/>
          </a:xfrm>
          <a:prstGeom prst="rect">
            <a:avLst/>
          </a:prstGeom>
        </p:spPr>
      </p:pic>
      <p:sp>
        <p:nvSpPr>
          <p:cNvPr id="9" name="Rectangle 8">
            <a:extLst>
              <a:ext uri="{FF2B5EF4-FFF2-40B4-BE49-F238E27FC236}">
                <a16:creationId xmlns:a16="http://schemas.microsoft.com/office/drawing/2014/main" id="{9BCA2907-3DCA-4130-9211-72640F814593}"/>
              </a:ext>
            </a:extLst>
          </p:cNvPr>
          <p:cNvSpPr/>
          <p:nvPr/>
        </p:nvSpPr>
        <p:spPr bwMode="auto">
          <a:xfrm>
            <a:off x="5562600" y="6105092"/>
            <a:ext cx="4059382" cy="914400"/>
          </a:xfrm>
          <a:prstGeom prst="rect">
            <a:avLst/>
          </a:prstGeom>
          <a:solidFill>
            <a:schemeClr val="bg1"/>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New Roman" pitchFamily="18" charset="0"/>
            </a:endParaRPr>
          </a:p>
        </p:txBody>
      </p:sp>
      <p:pic>
        <p:nvPicPr>
          <p:cNvPr id="5" name="Picture 4" descr="http://mw2.google.com/mw-panoramio/photos/medium/10455932.jpg">
            <a:extLst>
              <a:ext uri="{FF2B5EF4-FFF2-40B4-BE49-F238E27FC236}">
                <a16:creationId xmlns:a16="http://schemas.microsoft.com/office/drawing/2014/main" id="{7863BD4A-09EC-44A6-B68A-81976D54724A}"/>
              </a:ext>
            </a:extLst>
          </p:cNvPr>
          <p:cNvPicPr>
            <a:picLocks noChangeAspect="1" noChangeArrowheads="1"/>
          </p:cNvPicPr>
          <p:nvPr/>
        </p:nvPicPr>
        <p:blipFill>
          <a:blip r:embed="rId8" cstate="print"/>
          <a:srcRect/>
          <a:stretch>
            <a:fillRect/>
          </a:stretch>
        </p:blipFill>
        <p:spPr bwMode="auto">
          <a:xfrm>
            <a:off x="3363821" y="4244301"/>
            <a:ext cx="3138377" cy="2353783"/>
          </a:xfrm>
          <a:prstGeom prst="rect">
            <a:avLst/>
          </a:prstGeom>
          <a:noFill/>
        </p:spPr>
      </p:pic>
    </p:spTree>
    <p:extLst>
      <p:ext uri="{BB962C8B-B14F-4D97-AF65-F5344CB8AC3E}">
        <p14:creationId xmlns:p14="http://schemas.microsoft.com/office/powerpoint/2010/main" val="9386031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748C390-0E53-4033-9C6D-800E0F6C94E8}"/>
              </a:ext>
            </a:extLst>
          </p:cNvPr>
          <p:cNvSpPr>
            <a:spLocks noGrp="1" noChangeArrowheads="1"/>
          </p:cNvSpPr>
          <p:nvPr>
            <p:ph type="title"/>
          </p:nvPr>
        </p:nvSpPr>
        <p:spPr>
          <a:xfrm>
            <a:off x="685800" y="254442"/>
            <a:ext cx="7772400" cy="685800"/>
          </a:xfrm>
        </p:spPr>
        <p:txBody>
          <a:bodyPr/>
          <a:lstStyle/>
          <a:p>
            <a:r>
              <a:rPr lang="en-US" altLang="en-US" sz="3900" dirty="0"/>
              <a:t>Getting to Know One Another</a:t>
            </a:r>
            <a:endParaRPr lang="en-US" altLang="en-US" dirty="0"/>
          </a:p>
        </p:txBody>
      </p:sp>
      <p:sp>
        <p:nvSpPr>
          <p:cNvPr id="5" name="Rectangle 3">
            <a:extLst>
              <a:ext uri="{FF2B5EF4-FFF2-40B4-BE49-F238E27FC236}">
                <a16:creationId xmlns:a16="http://schemas.microsoft.com/office/drawing/2014/main" id="{FA3755F2-F21D-44FF-B77C-FD3233B7427E}"/>
              </a:ext>
            </a:extLst>
          </p:cNvPr>
          <p:cNvSpPr txBox="1">
            <a:spLocks noChangeArrowheads="1"/>
          </p:cNvSpPr>
          <p:nvPr/>
        </p:nvSpPr>
        <p:spPr bwMode="auto">
          <a:xfrm>
            <a:off x="838200" y="1447800"/>
            <a:ext cx="8432800" cy="450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SzPct val="75000"/>
              <a:buFontTx/>
              <a:buBlip>
                <a:blip r:embed="rId2"/>
              </a:buBlip>
              <a:defRPr sz="3200">
                <a:solidFill>
                  <a:srgbClr val="800000"/>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rgbClr val="800000"/>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rgbClr val="0033CC"/>
                </a:solidFill>
                <a:latin typeface="+mn-lt"/>
              </a:defRPr>
            </a:lvl6pPr>
            <a:lvl7pPr marL="2971800" indent="-228600" algn="l" rtl="0" fontAlgn="base">
              <a:spcBef>
                <a:spcPct val="20000"/>
              </a:spcBef>
              <a:spcAft>
                <a:spcPct val="0"/>
              </a:spcAft>
              <a:buChar char="»"/>
              <a:defRPr sz="2000">
                <a:solidFill>
                  <a:srgbClr val="0033CC"/>
                </a:solidFill>
                <a:latin typeface="+mn-lt"/>
              </a:defRPr>
            </a:lvl7pPr>
            <a:lvl8pPr marL="3429000" indent="-228600" algn="l" rtl="0" fontAlgn="base">
              <a:spcBef>
                <a:spcPct val="20000"/>
              </a:spcBef>
              <a:spcAft>
                <a:spcPct val="0"/>
              </a:spcAft>
              <a:buChar char="»"/>
              <a:defRPr sz="2000">
                <a:solidFill>
                  <a:srgbClr val="0033CC"/>
                </a:solidFill>
                <a:latin typeface="+mn-lt"/>
              </a:defRPr>
            </a:lvl8pPr>
            <a:lvl9pPr marL="3886200" indent="-228600" algn="l" rtl="0" fontAlgn="base">
              <a:spcBef>
                <a:spcPct val="20000"/>
              </a:spcBef>
              <a:spcAft>
                <a:spcPct val="0"/>
              </a:spcAft>
              <a:buChar char="»"/>
              <a:defRPr sz="2000">
                <a:solidFill>
                  <a:srgbClr val="0033CC"/>
                </a:solidFill>
                <a:latin typeface="+mn-lt"/>
              </a:defRPr>
            </a:lvl9pPr>
          </a:lstStyle>
          <a:p>
            <a:pPr>
              <a:buFont typeface="Wingdings" panose="05000000000000000000" pitchFamily="2" charset="2"/>
              <a:buChar char="Ø"/>
            </a:pPr>
            <a:r>
              <a:rPr lang="en-US" altLang="en-US" kern="0" dirty="0">
                <a:solidFill>
                  <a:schemeClr val="tx1"/>
                </a:solidFill>
              </a:rPr>
              <a:t>Raise your hand if you do crazy stuff regularly</a:t>
            </a:r>
          </a:p>
          <a:p>
            <a:pPr lvl="1">
              <a:buFont typeface="Wingdings" panose="05000000000000000000" pitchFamily="2" charset="2"/>
              <a:buChar char="Ø"/>
            </a:pPr>
            <a:r>
              <a:rPr lang="en-US" altLang="en-US" kern="0" dirty="0"/>
              <a:t>You are risk takers (RT people)</a:t>
            </a:r>
          </a:p>
          <a:p>
            <a:pPr>
              <a:buFont typeface="Wingdings" panose="05000000000000000000" pitchFamily="2" charset="2"/>
              <a:buChar char="Ø"/>
            </a:pPr>
            <a:r>
              <a:rPr lang="en-US" altLang="en-US" kern="0" dirty="0">
                <a:solidFill>
                  <a:schemeClr val="tx1"/>
                </a:solidFill>
              </a:rPr>
              <a:t>Stand if you do never do crazy stuff</a:t>
            </a:r>
          </a:p>
          <a:p>
            <a:pPr lvl="1">
              <a:buFont typeface="Wingdings" panose="05000000000000000000" pitchFamily="2" charset="2"/>
              <a:buChar char="Ø"/>
            </a:pPr>
            <a:r>
              <a:rPr lang="en-US" altLang="en-US" kern="0" dirty="0"/>
              <a:t>You are risk averse (RA people)</a:t>
            </a:r>
          </a:p>
          <a:p>
            <a:pPr>
              <a:buFont typeface="Wingdings" panose="05000000000000000000" pitchFamily="2" charset="2"/>
              <a:buChar char="Ø"/>
            </a:pPr>
            <a:r>
              <a:rPr lang="en-US" altLang="en-US" kern="0" dirty="0">
                <a:solidFill>
                  <a:schemeClr val="tx1"/>
                </a:solidFill>
              </a:rPr>
              <a:t>Stand if you do crazy stuff sometimes</a:t>
            </a:r>
          </a:p>
          <a:p>
            <a:pPr lvl="1">
              <a:buFont typeface="Wingdings" panose="05000000000000000000" pitchFamily="2" charset="2"/>
              <a:buChar char="Ø"/>
            </a:pPr>
            <a:r>
              <a:rPr lang="en-US" altLang="en-US" kern="0" dirty="0"/>
              <a:t>You are risk neutral (RN people)</a:t>
            </a:r>
          </a:p>
          <a:p>
            <a:pPr>
              <a:buFont typeface="Wingdings" panose="05000000000000000000" pitchFamily="2" charset="2"/>
              <a:buChar char="Ø"/>
            </a:pPr>
            <a:r>
              <a:rPr lang="en-US" altLang="en-US" kern="0" dirty="0">
                <a:solidFill>
                  <a:schemeClr val="tx1"/>
                </a:solidFill>
              </a:rPr>
              <a:t>What profile do most companies adopt?</a:t>
            </a:r>
          </a:p>
        </p:txBody>
      </p:sp>
      <p:sp>
        <p:nvSpPr>
          <p:cNvPr id="6" name="Slide Number Placeholder 5">
            <a:extLst>
              <a:ext uri="{FF2B5EF4-FFF2-40B4-BE49-F238E27FC236}">
                <a16:creationId xmlns:a16="http://schemas.microsoft.com/office/drawing/2014/main" id="{4889E4EE-1612-4C74-9145-8D6063B344BA}"/>
              </a:ext>
            </a:extLst>
          </p:cNvPr>
          <p:cNvSpPr>
            <a:spLocks noGrp="1"/>
          </p:cNvSpPr>
          <p:nvPr>
            <p:ph type="sldNum" sz="quarter" idx="12"/>
          </p:nvPr>
        </p:nvSpPr>
        <p:spPr>
          <a:xfrm>
            <a:off x="6858000" y="62484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914DE9CC-314A-4E92-96F3-59331951C789}" type="slidenum">
              <a:rPr lang="en-US" altLang="en-US" sz="1400"/>
              <a:pPr>
                <a:spcBef>
                  <a:spcPct val="0"/>
                </a:spcBef>
                <a:spcAft>
                  <a:spcPct val="0"/>
                </a:spcAft>
                <a:buFontTx/>
                <a:buNone/>
              </a:pPr>
              <a:t>18</a:t>
            </a:fld>
            <a:endParaRPr lang="en-US" altLang="en-US" sz="1400" dirty="0"/>
          </a:p>
        </p:txBody>
      </p:sp>
    </p:spTree>
    <p:extLst>
      <p:ext uri="{BB962C8B-B14F-4D97-AF65-F5344CB8AC3E}">
        <p14:creationId xmlns:p14="http://schemas.microsoft.com/office/powerpoint/2010/main" val="3640535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ox(out)">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ox(out)">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ox(out)">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box(out)">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box(out)">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box(out)">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box(out)">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2"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72A7218B-B9E1-421F-96C4-3BB2C107A533}"/>
              </a:ext>
            </a:extLst>
          </p:cNvPr>
          <p:cNvSpPr>
            <a:spLocks noGrp="1" noChangeArrowheads="1"/>
          </p:cNvSpPr>
          <p:nvPr>
            <p:ph type="title"/>
          </p:nvPr>
        </p:nvSpPr>
        <p:spPr bwMode="auto">
          <a:xfrm>
            <a:off x="446568" y="228600"/>
            <a:ext cx="7211533" cy="8572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9" tIns="33945" rIns="69059" bIns="33945" numCol="1" rtlCol="0" anchor="ctr" anchorCtr="0" compatLnSpc="1">
            <a:prstTxWarp prst="textNoShape">
              <a:avLst/>
            </a:prstTxWarp>
            <a:noAutofit/>
          </a:bodyPr>
          <a:lstStyle/>
          <a:p>
            <a:r>
              <a:rPr lang="en-US" altLang="en-US" dirty="0">
                <a:cs typeface="Tahoma" panose="020B0604030504040204" pitchFamily="34" charset="0"/>
              </a:rPr>
              <a:t>Basic Definitions</a:t>
            </a:r>
            <a:br>
              <a:rPr lang="en-US" altLang="en-US" dirty="0">
                <a:cs typeface="Tahoma" panose="020B0604030504040204" pitchFamily="34" charset="0"/>
              </a:rPr>
            </a:br>
            <a:r>
              <a:rPr lang="en-US" altLang="en-US" dirty="0">
                <a:cs typeface="Tahoma" panose="020B0604030504040204" pitchFamily="34" charset="0"/>
              </a:rPr>
              <a:t>Hazard / Risk / Safety</a:t>
            </a:r>
          </a:p>
        </p:txBody>
      </p:sp>
      <p:sp>
        <p:nvSpPr>
          <p:cNvPr id="400387" name="Rectangle 3">
            <a:extLst>
              <a:ext uri="{FF2B5EF4-FFF2-40B4-BE49-F238E27FC236}">
                <a16:creationId xmlns:a16="http://schemas.microsoft.com/office/drawing/2014/main" id="{F7436DAE-0720-4675-B00E-17D22F8B1C17}"/>
              </a:ext>
            </a:extLst>
          </p:cNvPr>
          <p:cNvSpPr>
            <a:spLocks noGrp="1" noChangeArrowheads="1"/>
          </p:cNvSpPr>
          <p:nvPr>
            <p:ph type="body" idx="1"/>
          </p:nvPr>
        </p:nvSpPr>
        <p:spPr bwMode="auto">
          <a:xfrm>
            <a:off x="762000" y="1219200"/>
            <a:ext cx="8001000" cy="5562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059" tIns="33945" rIns="69059" bIns="33945" numCol="1" rtlCol="0" anchor="t" anchorCtr="0" compatLnSpc="1">
            <a:prstTxWarp prst="textNoShape">
              <a:avLst/>
            </a:prstTxWarp>
            <a:noAutofit/>
          </a:bodyPr>
          <a:lstStyle/>
          <a:p>
            <a:pPr marL="254794" indent="-254794" defTabSz="678656">
              <a:buNone/>
            </a:pPr>
            <a:r>
              <a:rPr lang="en-US" altLang="en-US" sz="2400" b="1" u="sng" dirty="0">
                <a:ea typeface="MS PGothic" panose="020B0600070205080204" pitchFamily="34" charset="-128"/>
              </a:rPr>
              <a:t>HAZARD</a:t>
            </a:r>
            <a:r>
              <a:rPr lang="en-US" altLang="en-US" sz="2400" dirty="0">
                <a:ea typeface="MS PGothic" panose="020B0600070205080204" pitchFamily="34" charset="-128"/>
              </a:rPr>
              <a:t>: A chemical or physical condition that has the potential for causing damage to a risk receptor (people, property or the environment). </a:t>
            </a:r>
          </a:p>
          <a:p>
            <a:pPr marL="254794" indent="-254794" defTabSz="678656">
              <a:buNone/>
            </a:pPr>
            <a:r>
              <a:rPr lang="en-US" altLang="en-US" sz="2400" dirty="0">
                <a:ea typeface="MS PGothic" panose="020B0600070205080204" pitchFamily="34" charset="-128"/>
              </a:rPr>
              <a:t>		An attribute or property of a material</a:t>
            </a:r>
          </a:p>
          <a:p>
            <a:pPr marL="254794" indent="-254794" defTabSz="678656">
              <a:buNone/>
            </a:pPr>
            <a:r>
              <a:rPr lang="en-US" altLang="en-US" sz="2400" b="1" u="sng" dirty="0">
                <a:ea typeface="MS PGothic" panose="020B0600070205080204" pitchFamily="34" charset="-128"/>
              </a:rPr>
              <a:t>RISK</a:t>
            </a:r>
            <a:r>
              <a:rPr lang="en-US" altLang="en-US" sz="2400" dirty="0">
                <a:ea typeface="MS PGothic" panose="020B0600070205080204" pitchFamily="34" charset="-128"/>
              </a:rPr>
              <a:t>: Measure of damage due to a hazard taking into account both the likelihood and magnitude of damage (consequence).</a:t>
            </a:r>
          </a:p>
          <a:p>
            <a:pPr marL="254794" indent="-254794" defTabSz="678656">
              <a:buNone/>
            </a:pPr>
            <a:r>
              <a:rPr lang="en-US" altLang="en-US" sz="2400" b="1" u="sng" dirty="0">
                <a:ea typeface="MS PGothic" panose="020B0600070205080204" pitchFamily="34" charset="-128"/>
              </a:rPr>
              <a:t>SAFETY</a:t>
            </a:r>
            <a:r>
              <a:rPr lang="en-US" altLang="en-US" sz="2400" b="1" dirty="0">
                <a:ea typeface="MS PGothic" panose="020B0600070205080204" pitchFamily="34" charset="-128"/>
              </a:rPr>
              <a:t>: </a:t>
            </a:r>
            <a:r>
              <a:rPr lang="en-US" altLang="en-US" sz="2400" dirty="0">
                <a:ea typeface="MS PGothic" panose="020B0600070205080204" pitchFamily="34" charset="-128"/>
              </a:rPr>
              <a:t>Judgment of the acceptability of risks posed by hazards. (Something is Safe if its Risks are judged acceptable).</a:t>
            </a:r>
          </a:p>
          <a:p>
            <a:pPr marL="254794" indent="-254794" defTabSz="678656">
              <a:buNone/>
            </a:pPr>
            <a:r>
              <a:rPr lang="en-US" altLang="en-US" sz="2400" b="1" u="sng" dirty="0">
                <a:ea typeface="MS PGothic" panose="020B0600070205080204" pitchFamily="34" charset="-128"/>
              </a:rPr>
              <a:t>RISK ACCEPTABILITY</a:t>
            </a:r>
            <a:r>
              <a:rPr lang="en-US" altLang="en-US" sz="2400" b="1" dirty="0">
                <a:ea typeface="MS PGothic" panose="020B0600070205080204" pitchFamily="34" charset="-128"/>
              </a:rPr>
              <a:t>: </a:t>
            </a:r>
            <a:r>
              <a:rPr lang="en-US" altLang="en-US" sz="2400" dirty="0">
                <a:ea typeface="MS PGothic" panose="020B0600070205080204" pitchFamily="34" charset="-128"/>
              </a:rPr>
              <a:t>Determined by criteria established by company or industry or established for the operation based on the ALARP principle.</a:t>
            </a:r>
          </a:p>
          <a:p>
            <a:pPr marL="254794" indent="-254794" defTabSz="678656">
              <a:buNone/>
            </a:pPr>
            <a:endParaRPr lang="en-US" altLang="en-US" sz="2400" i="1" dirty="0">
              <a:ea typeface="MS PGothic" panose="020B0600070205080204" pitchFamily="34" charset="-128"/>
            </a:endParaRPr>
          </a:p>
          <a:p>
            <a:pPr marL="254794" indent="-254794" algn="ctr" defTabSz="678656">
              <a:buNone/>
            </a:pPr>
            <a:r>
              <a:rPr lang="en-US" altLang="en-US" sz="2400" b="0" i="1" dirty="0">
                <a:ea typeface="MS PGothic" panose="020B0600070205080204" pitchFamily="34" charset="-128"/>
              </a:rPr>
              <a:t>There are degrees of risk and hence degrees of safety.</a:t>
            </a:r>
          </a:p>
        </p:txBody>
      </p:sp>
      <p:sp>
        <p:nvSpPr>
          <p:cNvPr id="4" name="Slide Number Placeholder 5">
            <a:extLst>
              <a:ext uri="{FF2B5EF4-FFF2-40B4-BE49-F238E27FC236}">
                <a16:creationId xmlns:a16="http://schemas.microsoft.com/office/drawing/2014/main" id="{B65335E7-3D9D-47B0-96AE-C2DC529C24CA}"/>
              </a:ext>
            </a:extLst>
          </p:cNvPr>
          <p:cNvSpPr>
            <a:spLocks noGrp="1"/>
          </p:cNvSpPr>
          <p:nvPr>
            <p:ph type="sldNum" sz="quarter" idx="12"/>
          </p:nvPr>
        </p:nvSpPr>
        <p:spPr>
          <a:xfrm>
            <a:off x="6858000" y="62484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914DE9CC-314A-4E92-96F3-59331951C789}" type="slidenum">
              <a:rPr lang="en-US" altLang="en-US" sz="1400"/>
              <a:pPr>
                <a:spcBef>
                  <a:spcPct val="0"/>
                </a:spcBef>
                <a:spcAft>
                  <a:spcPct val="0"/>
                </a:spcAft>
                <a:buFontTx/>
                <a:buNone/>
              </a:pPr>
              <a:t>19</a:t>
            </a:fld>
            <a:endParaRPr lang="en-US" altLang="en-US" sz="1400" dirty="0"/>
          </a:p>
        </p:txBody>
      </p:sp>
    </p:spTree>
    <p:extLst>
      <p:ext uri="{BB962C8B-B14F-4D97-AF65-F5344CB8AC3E}">
        <p14:creationId xmlns:p14="http://schemas.microsoft.com/office/powerpoint/2010/main" val="29495197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5" fill="hold" grpId="0" nodeType="clickEffect">
                                  <p:stCondLst>
                                    <p:cond delay="0"/>
                                  </p:stCondLst>
                                  <p:childTnLst>
                                    <p:set>
                                      <p:cBhvr>
                                        <p:cTn id="6" dur="1" fill="hold">
                                          <p:stCondLst>
                                            <p:cond delay="0"/>
                                          </p:stCondLst>
                                        </p:cTn>
                                        <p:tgtEl>
                                          <p:spTgt spid="400387">
                                            <p:txEl>
                                              <p:pRg st="0" end="0"/>
                                            </p:txEl>
                                          </p:spTgt>
                                        </p:tgtEl>
                                        <p:attrNameLst>
                                          <p:attrName>style.visibility</p:attrName>
                                        </p:attrNameLst>
                                      </p:cBhvr>
                                      <p:to>
                                        <p:strVal val="visible"/>
                                      </p:to>
                                    </p:set>
                                    <p:animEffect transition="in" filter="randombar(vertical)">
                                      <p:cBhvr>
                                        <p:cTn id="7" dur="500"/>
                                        <p:tgtEl>
                                          <p:spTgt spid="400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5" fill="hold" grpId="0" nodeType="clickEffect">
                                  <p:stCondLst>
                                    <p:cond delay="0"/>
                                  </p:stCondLst>
                                  <p:childTnLst>
                                    <p:set>
                                      <p:cBhvr>
                                        <p:cTn id="11" dur="1" fill="hold">
                                          <p:stCondLst>
                                            <p:cond delay="0"/>
                                          </p:stCondLst>
                                        </p:cTn>
                                        <p:tgtEl>
                                          <p:spTgt spid="400387">
                                            <p:txEl>
                                              <p:pRg st="1" end="1"/>
                                            </p:txEl>
                                          </p:spTgt>
                                        </p:tgtEl>
                                        <p:attrNameLst>
                                          <p:attrName>style.visibility</p:attrName>
                                        </p:attrNameLst>
                                      </p:cBhvr>
                                      <p:to>
                                        <p:strVal val="visible"/>
                                      </p:to>
                                    </p:set>
                                    <p:animEffect transition="in" filter="randombar(vertical)">
                                      <p:cBhvr>
                                        <p:cTn id="12" dur="500"/>
                                        <p:tgtEl>
                                          <p:spTgt spid="40038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5" fill="hold" grpId="0" nodeType="clickEffect">
                                  <p:stCondLst>
                                    <p:cond delay="0"/>
                                  </p:stCondLst>
                                  <p:childTnLst>
                                    <p:set>
                                      <p:cBhvr>
                                        <p:cTn id="16" dur="1" fill="hold">
                                          <p:stCondLst>
                                            <p:cond delay="0"/>
                                          </p:stCondLst>
                                        </p:cTn>
                                        <p:tgtEl>
                                          <p:spTgt spid="400387">
                                            <p:txEl>
                                              <p:pRg st="2" end="2"/>
                                            </p:txEl>
                                          </p:spTgt>
                                        </p:tgtEl>
                                        <p:attrNameLst>
                                          <p:attrName>style.visibility</p:attrName>
                                        </p:attrNameLst>
                                      </p:cBhvr>
                                      <p:to>
                                        <p:strVal val="visible"/>
                                      </p:to>
                                    </p:set>
                                    <p:animEffect transition="in" filter="randombar(vertical)">
                                      <p:cBhvr>
                                        <p:cTn id="17" dur="500"/>
                                        <p:tgtEl>
                                          <p:spTgt spid="40038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5" fill="hold" grpId="0" nodeType="clickEffect">
                                  <p:stCondLst>
                                    <p:cond delay="0"/>
                                  </p:stCondLst>
                                  <p:childTnLst>
                                    <p:set>
                                      <p:cBhvr>
                                        <p:cTn id="21" dur="1" fill="hold">
                                          <p:stCondLst>
                                            <p:cond delay="0"/>
                                          </p:stCondLst>
                                        </p:cTn>
                                        <p:tgtEl>
                                          <p:spTgt spid="400387">
                                            <p:txEl>
                                              <p:pRg st="3" end="3"/>
                                            </p:txEl>
                                          </p:spTgt>
                                        </p:tgtEl>
                                        <p:attrNameLst>
                                          <p:attrName>style.visibility</p:attrName>
                                        </p:attrNameLst>
                                      </p:cBhvr>
                                      <p:to>
                                        <p:strVal val="visible"/>
                                      </p:to>
                                    </p:set>
                                    <p:animEffect transition="in" filter="randombar(vertical)">
                                      <p:cBhvr>
                                        <p:cTn id="22" dur="500"/>
                                        <p:tgtEl>
                                          <p:spTgt spid="400387">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4" presetClass="entr" presetSubtype="5" fill="hold" grpId="0" nodeType="clickEffect">
                                  <p:stCondLst>
                                    <p:cond delay="0"/>
                                  </p:stCondLst>
                                  <p:childTnLst>
                                    <p:set>
                                      <p:cBhvr>
                                        <p:cTn id="26" dur="1" fill="hold">
                                          <p:stCondLst>
                                            <p:cond delay="0"/>
                                          </p:stCondLst>
                                        </p:cTn>
                                        <p:tgtEl>
                                          <p:spTgt spid="400387">
                                            <p:txEl>
                                              <p:pRg st="4" end="4"/>
                                            </p:txEl>
                                          </p:spTgt>
                                        </p:tgtEl>
                                        <p:attrNameLst>
                                          <p:attrName>style.visibility</p:attrName>
                                        </p:attrNameLst>
                                      </p:cBhvr>
                                      <p:to>
                                        <p:strVal val="visible"/>
                                      </p:to>
                                    </p:set>
                                    <p:animEffect transition="in" filter="randombar(vertical)">
                                      <p:cBhvr>
                                        <p:cTn id="27" dur="500"/>
                                        <p:tgtEl>
                                          <p:spTgt spid="400387">
                                            <p:txEl>
                                              <p:pRg st="4" end="4"/>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4" presetClass="entr" presetSubtype="5" fill="hold" grpId="0" nodeType="clickEffect">
                                  <p:stCondLst>
                                    <p:cond delay="0"/>
                                  </p:stCondLst>
                                  <p:childTnLst>
                                    <p:set>
                                      <p:cBhvr>
                                        <p:cTn id="31" dur="1" fill="hold">
                                          <p:stCondLst>
                                            <p:cond delay="0"/>
                                          </p:stCondLst>
                                        </p:cTn>
                                        <p:tgtEl>
                                          <p:spTgt spid="400387">
                                            <p:txEl>
                                              <p:pRg st="6" end="6"/>
                                            </p:txEl>
                                          </p:spTgt>
                                        </p:tgtEl>
                                        <p:attrNameLst>
                                          <p:attrName>style.visibility</p:attrName>
                                        </p:attrNameLst>
                                      </p:cBhvr>
                                      <p:to>
                                        <p:strVal val="visible"/>
                                      </p:to>
                                    </p:set>
                                    <p:animEffect transition="in" filter="randombar(vertical)">
                                      <p:cBhvr>
                                        <p:cTn id="32" dur="500"/>
                                        <p:tgtEl>
                                          <p:spTgt spid="40038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7"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Number Placeholder 5">
            <a:extLst>
              <a:ext uri="{FF2B5EF4-FFF2-40B4-BE49-F238E27FC236}">
                <a16:creationId xmlns:a16="http://schemas.microsoft.com/office/drawing/2014/main" id="{055C3527-1478-49DE-9432-F3DE82E215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C1492BC8-F241-4CA3-92F1-F3A347643E3B}" type="slidenum">
              <a:rPr lang="en-US" altLang="en-US" sz="1400"/>
              <a:pPr>
                <a:spcBef>
                  <a:spcPct val="0"/>
                </a:spcBef>
                <a:spcAft>
                  <a:spcPct val="0"/>
                </a:spcAft>
                <a:buFontTx/>
                <a:buNone/>
              </a:pPr>
              <a:t>2</a:t>
            </a:fld>
            <a:endParaRPr lang="en-US" altLang="en-US" sz="1400"/>
          </a:p>
        </p:txBody>
      </p:sp>
      <p:sp>
        <p:nvSpPr>
          <p:cNvPr id="19458" name="Rectangle 2">
            <a:extLst>
              <a:ext uri="{FF2B5EF4-FFF2-40B4-BE49-F238E27FC236}">
                <a16:creationId xmlns:a16="http://schemas.microsoft.com/office/drawing/2014/main" id="{504714D6-86F8-4CD5-8252-7B8CBF6005C6}"/>
              </a:ext>
            </a:extLst>
          </p:cNvPr>
          <p:cNvSpPr>
            <a:spLocks noGrp="1" noChangeArrowheads="1"/>
          </p:cNvSpPr>
          <p:nvPr>
            <p:ph type="title"/>
          </p:nvPr>
        </p:nvSpPr>
        <p:spPr>
          <a:xfrm>
            <a:off x="304800" y="125441"/>
            <a:ext cx="8229600" cy="838200"/>
          </a:xfrm>
        </p:spPr>
        <p:txBody>
          <a:bodyPr/>
          <a:lstStyle/>
          <a:p>
            <a:pPr eaLnBrk="1" hangingPunct="1"/>
            <a:r>
              <a:rPr lang="en-US" altLang="en-US" sz="3600" dirty="0">
                <a:ea typeface="ＭＳ Ｐゴシック" panose="020B0600070205080204" pitchFamily="34" charset="-128"/>
              </a:rPr>
              <a:t>References</a:t>
            </a:r>
          </a:p>
        </p:txBody>
      </p:sp>
      <p:sp>
        <p:nvSpPr>
          <p:cNvPr id="19459" name="Rectangle 3">
            <a:extLst>
              <a:ext uri="{FF2B5EF4-FFF2-40B4-BE49-F238E27FC236}">
                <a16:creationId xmlns:a16="http://schemas.microsoft.com/office/drawing/2014/main" id="{B4B85DDE-BDE3-4678-A891-70536390D3D4}"/>
              </a:ext>
            </a:extLst>
          </p:cNvPr>
          <p:cNvSpPr>
            <a:spLocks noGrp="1" noChangeArrowheads="1"/>
          </p:cNvSpPr>
          <p:nvPr>
            <p:ph type="body" idx="1"/>
          </p:nvPr>
        </p:nvSpPr>
        <p:spPr>
          <a:xfrm>
            <a:off x="419100" y="990600"/>
            <a:ext cx="8305800" cy="6172200"/>
          </a:xfrm>
        </p:spPr>
        <p:txBody>
          <a:bodyPr/>
          <a:lstStyle/>
          <a:p>
            <a:pPr eaLnBrk="1" hangingPunct="1">
              <a:lnSpc>
                <a:spcPct val="90000"/>
              </a:lnSpc>
              <a:spcAft>
                <a:spcPts val="1225"/>
              </a:spcAft>
            </a:pPr>
            <a:r>
              <a:rPr lang="en-US" altLang="en-US" sz="1400" b="1" dirty="0">
                <a:ea typeface="ＭＳ Ｐゴシック" panose="020B0600070205080204" pitchFamily="34" charset="-128"/>
              </a:rPr>
              <a:t>Modarres, M., </a:t>
            </a:r>
            <a:r>
              <a:rPr lang="en-US" altLang="en-US" sz="1400" b="1" i="1" dirty="0">
                <a:ea typeface="ＭＳ Ｐゴシック" panose="020B0600070205080204" pitchFamily="34" charset="-128"/>
              </a:rPr>
              <a:t>Risk Analysis in Engineering</a:t>
            </a:r>
            <a:r>
              <a:rPr lang="en-US" altLang="en-US" sz="1400" b="1" dirty="0">
                <a:ea typeface="ＭＳ Ｐゴシック" panose="020B0600070205080204" pitchFamily="34" charset="-128"/>
              </a:rPr>
              <a:t>, </a:t>
            </a:r>
            <a:r>
              <a:rPr lang="en-US" altLang="en-US" sz="1400" b="1" dirty="0" err="1">
                <a:ea typeface="ＭＳ Ｐゴシック" panose="020B0600070205080204" pitchFamily="34" charset="-128"/>
              </a:rPr>
              <a:t>Taylor&amp;Francis</a:t>
            </a:r>
            <a:r>
              <a:rPr lang="en-US" altLang="en-US" sz="1400" b="1" dirty="0">
                <a:ea typeface="ＭＳ Ｐゴシック" panose="020B0600070205080204" pitchFamily="34" charset="-128"/>
              </a:rPr>
              <a:t>, 2006, Chapter 1 (Modarres, RAE)</a:t>
            </a:r>
          </a:p>
          <a:p>
            <a:r>
              <a:rPr lang="en-US" altLang="en-US" sz="1400" b="1" dirty="0">
                <a:ea typeface="ＭＳ Ｐゴシック" panose="020B0600070205080204" pitchFamily="34" charset="-128"/>
              </a:rPr>
              <a:t>Norman Fenton and Martin Neil, “Risk Assessment and Decision Analysis with Bayesian Networks, 2</a:t>
            </a:r>
            <a:r>
              <a:rPr lang="en-US" altLang="en-US" sz="1400" b="1" baseline="30000" dirty="0">
                <a:ea typeface="ＭＳ Ｐゴシック" panose="020B0600070205080204" pitchFamily="34" charset="-128"/>
              </a:rPr>
              <a:t>nd </a:t>
            </a:r>
            <a:r>
              <a:rPr lang="en-US" altLang="en-US" sz="1400" b="1" dirty="0">
                <a:ea typeface="ＭＳ Ｐゴシック" panose="020B0600070205080204" pitchFamily="34" charset="-128"/>
              </a:rPr>
              <a:t>ed” CRC Press, 2019, Chapter 1 (RDBN, 2019)</a:t>
            </a:r>
          </a:p>
          <a:p>
            <a:r>
              <a:rPr lang="en-US" altLang="en-US" sz="1400" b="1" dirty="0" err="1">
                <a:ea typeface="ＭＳ Ｐゴシック" panose="020B0600070205080204" pitchFamily="34" charset="-128"/>
              </a:rPr>
              <a:t>Pasman</a:t>
            </a:r>
            <a:r>
              <a:rPr lang="en-US" altLang="en-US" sz="1400" b="1" dirty="0">
                <a:ea typeface="ＭＳ Ｐゴシック" panose="020B0600070205080204" pitchFamily="34" charset="-128"/>
              </a:rPr>
              <a:t>, Hans J., </a:t>
            </a:r>
            <a:r>
              <a:rPr lang="en-US" altLang="en-US" sz="1400" b="1" i="1" dirty="0">
                <a:ea typeface="ＭＳ Ｐゴシック" panose="020B0600070205080204" pitchFamily="34" charset="-128"/>
              </a:rPr>
              <a:t>Risk Analysis and Control for Industrial Processes-Gas, Oil and Chemicals: A System Perspective for Assessing and Avoiding Low-Probability, High-Consequence Events</a:t>
            </a:r>
            <a:r>
              <a:rPr lang="en-US" altLang="en-US" sz="1400" b="1" dirty="0">
                <a:ea typeface="ＭＳ Ｐゴシック" panose="020B0600070205080204" pitchFamily="34" charset="-128"/>
              </a:rPr>
              <a:t>, Elsevier, 2015</a:t>
            </a:r>
          </a:p>
          <a:p>
            <a:r>
              <a:rPr lang="en-US" altLang="en-US" sz="1400" dirty="0" err="1">
                <a:ea typeface="ＭＳ Ｐゴシック" panose="020B0600070205080204" pitchFamily="34" charset="-128"/>
              </a:rPr>
              <a:t>Fischhoff</a:t>
            </a:r>
            <a:r>
              <a:rPr lang="en-US" altLang="en-US" sz="1400" dirty="0">
                <a:ea typeface="ＭＳ Ｐゴシック" panose="020B0600070205080204" pitchFamily="34" charset="-128"/>
              </a:rPr>
              <a:t>, Baruch and J. </a:t>
            </a:r>
            <a:r>
              <a:rPr lang="en-US" altLang="en-US" sz="1400" dirty="0" err="1">
                <a:ea typeface="ＭＳ Ｐゴシック" panose="020B0600070205080204" pitchFamily="34" charset="-128"/>
              </a:rPr>
              <a:t>Kad</a:t>
            </a:r>
            <a:r>
              <a:rPr lang="en-US" altLang="en-US" sz="1400" dirty="0">
                <a:ea typeface="ＭＳ Ｐゴシック" panose="020B0600070205080204" pitchFamily="34" charset="-128"/>
              </a:rPr>
              <a:t> </a:t>
            </a:r>
            <a:r>
              <a:rPr lang="en-US" altLang="en-US" sz="1400" dirty="0" err="1">
                <a:ea typeface="ＭＳ Ｐゴシック" panose="020B0600070205080204" pitchFamily="34" charset="-128"/>
              </a:rPr>
              <a:t>vany</a:t>
            </a:r>
            <a:r>
              <a:rPr lang="en-US" altLang="en-US" sz="1400" dirty="0">
                <a:ea typeface="ＭＳ Ｐゴシック" panose="020B0600070205080204" pitchFamily="34" charset="-128"/>
              </a:rPr>
              <a:t>, Risk, A Very Short Introduction, Oxford, 2011 (</a:t>
            </a:r>
            <a:r>
              <a:rPr lang="en-US" altLang="en-US" sz="1400" dirty="0" err="1">
                <a:ea typeface="ＭＳ Ｐゴシック" panose="020B0600070205080204" pitchFamily="34" charset="-128"/>
              </a:rPr>
              <a:t>Fishhoff</a:t>
            </a:r>
            <a:r>
              <a:rPr lang="en-US" altLang="en-US" sz="1400" dirty="0">
                <a:ea typeface="ＭＳ Ｐゴシック" panose="020B0600070205080204" pitchFamily="34" charset="-128"/>
              </a:rPr>
              <a:t>, 2011)</a:t>
            </a:r>
          </a:p>
          <a:p>
            <a:pPr eaLnBrk="1" hangingPunct="1">
              <a:lnSpc>
                <a:spcPct val="90000"/>
              </a:lnSpc>
              <a:spcAft>
                <a:spcPts val="1225"/>
              </a:spcAft>
            </a:pPr>
            <a:r>
              <a:rPr lang="en-US" altLang="en-US" sz="1400" dirty="0">
                <a:ea typeface="ＭＳ Ｐゴシック" panose="020B0600070205080204" pitchFamily="34" charset="-128"/>
              </a:rPr>
              <a:t>Modarres, M., M. </a:t>
            </a:r>
            <a:r>
              <a:rPr lang="en-US" altLang="en-US" sz="1400" dirty="0" err="1">
                <a:ea typeface="ＭＳ Ｐゴシック" panose="020B0600070205080204" pitchFamily="34" charset="-128"/>
              </a:rPr>
              <a:t>Kaminskiy</a:t>
            </a:r>
            <a:r>
              <a:rPr lang="en-US" altLang="en-US" sz="1400" dirty="0">
                <a:ea typeface="ＭＳ Ｐゴシック" panose="020B0600070205080204" pitchFamily="34" charset="-128"/>
              </a:rPr>
              <a:t>, V. </a:t>
            </a:r>
            <a:r>
              <a:rPr lang="en-US" altLang="en-US" sz="1400" dirty="0" err="1">
                <a:ea typeface="ＭＳ Ｐゴシック" panose="020B0600070205080204" pitchFamily="34" charset="-128"/>
              </a:rPr>
              <a:t>Krivtsov</a:t>
            </a:r>
            <a:r>
              <a:rPr lang="en-US" altLang="en-US" sz="1400" dirty="0">
                <a:ea typeface="ＭＳ Ｐゴシック" panose="020B0600070205080204" pitchFamily="34" charset="-128"/>
              </a:rPr>
              <a:t>, </a:t>
            </a:r>
            <a:r>
              <a:rPr lang="en-US" altLang="en-US" sz="1400" i="1" dirty="0">
                <a:ea typeface="ＭＳ Ｐゴシック" panose="020B0600070205080204" pitchFamily="34" charset="-128"/>
              </a:rPr>
              <a:t>Reliability Engineering and Risk Analysis, 2</a:t>
            </a:r>
            <a:r>
              <a:rPr lang="en-US" altLang="en-US" sz="1400" i="1" baseline="30000" dirty="0">
                <a:ea typeface="ＭＳ Ｐゴシック" panose="020B0600070205080204" pitchFamily="34" charset="-128"/>
              </a:rPr>
              <a:t>nd</a:t>
            </a:r>
            <a:r>
              <a:rPr lang="en-US" altLang="en-US" sz="1400" i="1" dirty="0">
                <a:ea typeface="ＭＳ Ｐゴシック" panose="020B0600070205080204" pitchFamily="34" charset="-128"/>
              </a:rPr>
              <a:t> ed</a:t>
            </a:r>
            <a:r>
              <a:rPr lang="en-US" altLang="en-US" sz="1400" dirty="0">
                <a:ea typeface="ＭＳ Ｐゴシック" panose="020B0600070205080204" pitchFamily="34" charset="-128"/>
              </a:rPr>
              <a:t>, Taylor &amp; Francis, 2010 (Modarres, RERA)</a:t>
            </a:r>
          </a:p>
          <a:p>
            <a:pPr eaLnBrk="1" hangingPunct="1">
              <a:lnSpc>
                <a:spcPct val="90000"/>
              </a:lnSpc>
              <a:spcAft>
                <a:spcPts val="1225"/>
              </a:spcAft>
            </a:pPr>
            <a:r>
              <a:rPr lang="en-US" altLang="en-US" sz="1400" dirty="0" err="1">
                <a:ea typeface="ＭＳ Ｐゴシック" panose="020B0600070205080204" pitchFamily="34" charset="-128"/>
              </a:rPr>
              <a:t>Jordaan</a:t>
            </a:r>
            <a:r>
              <a:rPr lang="en-US" altLang="en-US" sz="1400" dirty="0">
                <a:ea typeface="ＭＳ Ｐゴシック" panose="020B0600070205080204" pitchFamily="34" charset="-128"/>
              </a:rPr>
              <a:t>, Ian, </a:t>
            </a:r>
            <a:r>
              <a:rPr lang="en-US" altLang="en-US" sz="1400" i="1" dirty="0">
                <a:ea typeface="ＭＳ Ｐゴシック" panose="020B0600070205080204" pitchFamily="34" charset="-128"/>
              </a:rPr>
              <a:t>Decisions Under Uncertainty– Probabilistic Analysis for Engineering Decisions</a:t>
            </a:r>
            <a:r>
              <a:rPr lang="en-US" altLang="en-US" sz="1400" dirty="0">
                <a:ea typeface="ＭＳ Ｐゴシック" panose="020B0600070205080204" pitchFamily="34" charset="-128"/>
              </a:rPr>
              <a:t>, Cambridge University Press, 2005 (</a:t>
            </a:r>
            <a:r>
              <a:rPr lang="en-US" altLang="en-US" sz="1400" dirty="0" err="1">
                <a:ea typeface="ＭＳ Ｐゴシック" panose="020B0600070205080204" pitchFamily="34" charset="-128"/>
              </a:rPr>
              <a:t>Jordaan</a:t>
            </a:r>
            <a:r>
              <a:rPr lang="en-US" altLang="en-US" sz="1400" dirty="0">
                <a:ea typeface="ＭＳ Ｐゴシック" panose="020B0600070205080204" pitchFamily="34" charset="-128"/>
              </a:rPr>
              <a:t>, 2005)</a:t>
            </a:r>
          </a:p>
          <a:p>
            <a:pPr eaLnBrk="1" hangingPunct="1">
              <a:lnSpc>
                <a:spcPct val="90000"/>
              </a:lnSpc>
              <a:spcAft>
                <a:spcPts val="1225"/>
              </a:spcAft>
            </a:pPr>
            <a:r>
              <a:rPr lang="en-US" altLang="en-US" sz="1400" dirty="0">
                <a:ea typeface="ＭＳ Ｐゴシック" panose="020B0600070205080204" pitchFamily="34" charset="-128"/>
              </a:rPr>
              <a:t>Lowrance, W.W., </a:t>
            </a:r>
            <a:r>
              <a:rPr lang="en-US" altLang="en-US" sz="1400" i="1" dirty="0">
                <a:ea typeface="ＭＳ Ｐゴシック" panose="020B0600070205080204" pitchFamily="34" charset="-128"/>
              </a:rPr>
              <a:t>Of Acceptable Risk</a:t>
            </a:r>
            <a:r>
              <a:rPr lang="en-US" altLang="en-US" sz="1400" dirty="0">
                <a:ea typeface="ＭＳ Ｐゴシック" panose="020B0600070205080204" pitchFamily="34" charset="-128"/>
              </a:rPr>
              <a:t>, William Kaufmann, Los Altos, CA, 1976 (Lowrance, OAR)</a:t>
            </a:r>
          </a:p>
          <a:p>
            <a:pPr eaLnBrk="1" hangingPunct="1">
              <a:lnSpc>
                <a:spcPct val="90000"/>
              </a:lnSpc>
            </a:pPr>
            <a:r>
              <a:rPr lang="en-US" altLang="en-US" sz="1400" dirty="0" err="1">
                <a:ea typeface="ＭＳ Ｐゴシック" panose="020B0600070205080204" pitchFamily="34" charset="-128"/>
              </a:rPr>
              <a:t>Shortreed</a:t>
            </a:r>
            <a:r>
              <a:rPr lang="en-US" altLang="en-US" sz="1400" dirty="0">
                <a:ea typeface="ＭＳ Ｐゴシック" panose="020B0600070205080204" pitchFamily="34" charset="-128"/>
              </a:rPr>
              <a:t>, J., K. </a:t>
            </a:r>
            <a:r>
              <a:rPr lang="en-US" altLang="en-US" sz="1400" dirty="0" err="1">
                <a:ea typeface="ＭＳ Ｐゴシック" panose="020B0600070205080204" pitchFamily="34" charset="-128"/>
              </a:rPr>
              <a:t>Dinnie</a:t>
            </a:r>
            <a:r>
              <a:rPr lang="en-US" altLang="en-US" sz="1400" dirty="0">
                <a:ea typeface="ＭＳ Ｐゴシック" panose="020B0600070205080204" pitchFamily="34" charset="-128"/>
              </a:rPr>
              <a:t>, and D. </a:t>
            </a:r>
            <a:r>
              <a:rPr lang="en-US" altLang="en-US" sz="1400" dirty="0" err="1">
                <a:ea typeface="ＭＳ Ｐゴシック" panose="020B0600070205080204" pitchFamily="34" charset="-128"/>
              </a:rPr>
              <a:t>Belgue</a:t>
            </a:r>
            <a:r>
              <a:rPr lang="en-US" altLang="en-US" sz="1400" dirty="0">
                <a:ea typeface="ＭＳ Ｐゴシック" panose="020B0600070205080204" pitchFamily="34" charset="-128"/>
              </a:rPr>
              <a:t>, </a:t>
            </a:r>
            <a:r>
              <a:rPr lang="ja-JP" altLang="en-US" sz="1400" dirty="0">
                <a:ea typeface="ＭＳ Ｐゴシック" panose="020B0600070205080204" pitchFamily="34" charset="-128"/>
              </a:rPr>
              <a:t>“</a:t>
            </a:r>
            <a:r>
              <a:rPr lang="en-US" altLang="ja-JP" sz="1400" dirty="0">
                <a:ea typeface="ＭＳ Ｐゴシック" panose="020B0600070205080204" pitchFamily="34" charset="-128"/>
              </a:rPr>
              <a:t>Risk criteria for public policy.</a:t>
            </a:r>
            <a:r>
              <a:rPr lang="ja-JP" altLang="en-US" sz="1400" dirty="0">
                <a:ea typeface="ＭＳ Ｐゴシック" panose="020B0600070205080204" pitchFamily="34" charset="-128"/>
              </a:rPr>
              <a:t>”</a:t>
            </a:r>
            <a:r>
              <a:rPr lang="en-US" altLang="ja-JP" sz="1400" dirty="0">
                <a:ea typeface="ＭＳ Ｐゴシック" panose="020B0600070205080204" pitchFamily="34" charset="-128"/>
              </a:rPr>
              <a:t> </a:t>
            </a:r>
            <a:r>
              <a:rPr lang="en-US" altLang="ja-JP" sz="1400" i="1" dirty="0">
                <a:ea typeface="ＭＳ Ｐゴシック" panose="020B0600070205080204" pitchFamily="34" charset="-128"/>
              </a:rPr>
              <a:t>Proc First Biennial Conf on  Process Safety and Loss Management, </a:t>
            </a:r>
            <a:r>
              <a:rPr lang="en-US" altLang="ja-JP" sz="1400" dirty="0">
                <a:ea typeface="ＭＳ Ｐゴシック" panose="020B0600070205080204" pitchFamily="34" charset="-128"/>
              </a:rPr>
              <a:t>Edmonton, Alberta, Canada, 1995 (</a:t>
            </a:r>
            <a:r>
              <a:rPr lang="en-US" altLang="ja-JP" sz="1400" dirty="0" err="1">
                <a:ea typeface="ＭＳ Ｐゴシック" panose="020B0600070205080204" pitchFamily="34" charset="-128"/>
              </a:rPr>
              <a:t>Shortreed</a:t>
            </a:r>
            <a:r>
              <a:rPr lang="en-US" altLang="ja-JP" sz="1400" dirty="0">
                <a:ea typeface="ＭＳ Ｐゴシック" panose="020B0600070205080204" pitchFamily="34" charset="-128"/>
              </a:rPr>
              <a:t>, et al, 1995)</a:t>
            </a:r>
          </a:p>
          <a:p>
            <a:pPr eaLnBrk="1" hangingPunct="1">
              <a:lnSpc>
                <a:spcPct val="90000"/>
              </a:lnSpc>
            </a:pPr>
            <a:r>
              <a:rPr lang="en-US" altLang="en-US" sz="1400" dirty="0" err="1">
                <a:ea typeface="ＭＳ Ｐゴシック" panose="020B0600070205080204" pitchFamily="34" charset="-128"/>
              </a:rPr>
              <a:t>Aven</a:t>
            </a:r>
            <a:r>
              <a:rPr lang="en-US" altLang="en-US" sz="1400" dirty="0">
                <a:ea typeface="ＭＳ Ｐゴシック" panose="020B0600070205080204" pitchFamily="34" charset="-128"/>
              </a:rPr>
              <a:t>, </a:t>
            </a:r>
            <a:r>
              <a:rPr lang="en-US" altLang="en-US" sz="1400" dirty="0" err="1">
                <a:ea typeface="ＭＳ Ｐゴシック" panose="020B0600070205080204" pitchFamily="34" charset="-128"/>
              </a:rPr>
              <a:t>Terje</a:t>
            </a:r>
            <a:r>
              <a:rPr lang="en-US" altLang="en-US" sz="1400" dirty="0">
                <a:ea typeface="ＭＳ Ｐゴシック" panose="020B0600070205080204" pitchFamily="34" charset="-128"/>
              </a:rPr>
              <a:t>, </a:t>
            </a:r>
            <a:r>
              <a:rPr lang="en-US" altLang="en-US" sz="1400" i="1" dirty="0">
                <a:ea typeface="ＭＳ Ｐゴシック" panose="020B0600070205080204" pitchFamily="34" charset="-128"/>
              </a:rPr>
              <a:t>Quantitative Risk Assessment, The Scientific Platform</a:t>
            </a:r>
            <a:r>
              <a:rPr lang="en-US" altLang="en-US" sz="1400" dirty="0">
                <a:ea typeface="ＭＳ Ｐゴシック" panose="020B0600070205080204" pitchFamily="34" charset="-128"/>
              </a:rPr>
              <a:t>, Cambridge, 2011 (</a:t>
            </a:r>
            <a:r>
              <a:rPr lang="en-US" altLang="en-US" sz="1400" dirty="0" err="1">
                <a:ea typeface="ＭＳ Ｐゴシック" panose="020B0600070205080204" pitchFamily="34" charset="-128"/>
              </a:rPr>
              <a:t>Aven</a:t>
            </a:r>
            <a:r>
              <a:rPr lang="en-US" altLang="en-US" sz="1400" dirty="0">
                <a:ea typeface="ＭＳ Ｐゴシック" panose="020B0600070205080204" pitchFamily="34" charset="-128"/>
              </a:rPr>
              <a:t>, 2011)</a:t>
            </a:r>
          </a:p>
          <a:p>
            <a:pPr eaLnBrk="1" hangingPunct="1">
              <a:lnSpc>
                <a:spcPct val="90000"/>
              </a:lnSpc>
            </a:pPr>
            <a:r>
              <a:rPr lang="en-US" altLang="en-US" sz="1400" dirty="0">
                <a:ea typeface="ＭＳ Ｐゴシック" panose="020B0600070205080204" pitchFamily="34" charset="-128"/>
              </a:rPr>
              <a:t>Lyse, Quantitative Risk Analysis, Lyse LNG base load plant Train 1, </a:t>
            </a:r>
            <a:r>
              <a:rPr lang="en-US" altLang="en-US" sz="1400" i="1" dirty="0">
                <a:ea typeface="ＭＳ Ｐゴシック" panose="020B0600070205080204" pitchFamily="34" charset="-128"/>
              </a:rPr>
              <a:t>Linde</a:t>
            </a:r>
            <a:r>
              <a:rPr lang="en-US" altLang="en-US" sz="1400" dirty="0">
                <a:ea typeface="ＭＳ Ｐゴシック" panose="020B0600070205080204" pitchFamily="34" charset="-128"/>
              </a:rPr>
              <a:t>, R100-LE-S-RS0003, 25.08.2007 (Lyse, 2008)</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4386" name="Rectangle 2">
            <a:extLst>
              <a:ext uri="{FF2B5EF4-FFF2-40B4-BE49-F238E27FC236}">
                <a16:creationId xmlns:a16="http://schemas.microsoft.com/office/drawing/2014/main" id="{38DA93AF-E1A0-40DA-9C74-CAC01F56E753}"/>
              </a:ext>
            </a:extLst>
          </p:cNvPr>
          <p:cNvSpPr>
            <a:spLocks noGrp="1" noChangeArrowheads="1"/>
          </p:cNvSpPr>
          <p:nvPr>
            <p:ph type="title"/>
          </p:nvPr>
        </p:nvSpPr>
        <p:spPr bwMode="auto">
          <a:xfrm>
            <a:off x="685800" y="152400"/>
            <a:ext cx="7409620" cy="1219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7421" tIns="33710" rIns="67421" bIns="33710" numCol="1" rtlCol="0" anchor="t" anchorCtr="0" compatLnSpc="1">
            <a:prstTxWarp prst="textNoShape">
              <a:avLst/>
            </a:prstTxWarp>
            <a:normAutofit/>
          </a:bodyPr>
          <a:lstStyle/>
          <a:p>
            <a:pPr algn="ctr"/>
            <a:r>
              <a:rPr lang="en-US" altLang="en-US" dirty="0">
                <a:cs typeface="Tahoma" panose="020B0604030504040204" pitchFamily="34" charset="0"/>
              </a:rPr>
              <a:t>Risk Management Components</a:t>
            </a:r>
            <a:br>
              <a:rPr lang="en-US" altLang="en-US" dirty="0">
                <a:cs typeface="Tahoma" panose="020B0604030504040204" pitchFamily="34" charset="0"/>
              </a:rPr>
            </a:br>
            <a:r>
              <a:rPr lang="en-US" altLang="en-US" sz="2400" dirty="0">
                <a:cs typeface="Tahoma" panose="020B0604030504040204" pitchFamily="34" charset="0"/>
              </a:rPr>
              <a:t>(the five questions of all robust risk assessments)</a:t>
            </a:r>
          </a:p>
        </p:txBody>
      </p:sp>
      <p:sp>
        <p:nvSpPr>
          <p:cNvPr id="569347" name="Rectangle 3">
            <a:extLst>
              <a:ext uri="{FF2B5EF4-FFF2-40B4-BE49-F238E27FC236}">
                <a16:creationId xmlns:a16="http://schemas.microsoft.com/office/drawing/2014/main" id="{D9C95FCA-57AC-48FD-AC6F-BA78E58741A4}"/>
              </a:ext>
            </a:extLst>
          </p:cNvPr>
          <p:cNvSpPr>
            <a:spLocks noGrp="1" noChangeArrowheads="1"/>
          </p:cNvSpPr>
          <p:nvPr>
            <p:ph type="body" idx="1"/>
          </p:nvPr>
        </p:nvSpPr>
        <p:spPr bwMode="auto">
          <a:xfrm>
            <a:off x="685800" y="1447800"/>
            <a:ext cx="8458200" cy="5257800"/>
          </a:xfrm>
          <a:ln>
            <a:miter lim="800000"/>
            <a:headEnd/>
            <a:tailEnd/>
          </a:ln>
        </p:spPr>
        <p:txBody>
          <a:bodyPr vert="horz" wrap="square" lIns="67421" tIns="33710" rIns="67421" bIns="33710" numCol="1" rtlCol="0" anchor="t" anchorCtr="0" compatLnSpc="1">
            <a:prstTxWarp prst="textNoShape">
              <a:avLst/>
            </a:prstTxWarp>
            <a:noAutofit/>
          </a:bodyPr>
          <a:lstStyle/>
          <a:p>
            <a:pPr marL="402431" indent="-402431">
              <a:buFont typeface="Wingdings" pitchFamily="2" charset="2"/>
              <a:buChar char="Ø"/>
              <a:defRPr/>
            </a:pPr>
            <a:r>
              <a:rPr lang="en-US" sz="2400" dirty="0">
                <a:ea typeface="MS PGothic" pitchFamily="34" charset="-128"/>
              </a:rPr>
              <a:t>What can go wrong? </a:t>
            </a:r>
          </a:p>
          <a:p>
            <a:pPr marL="870347" lvl="1" indent="-333375">
              <a:buFont typeface="Wingdings" pitchFamily="2" charset="2"/>
              <a:buChar char="Ø"/>
              <a:defRPr/>
            </a:pPr>
            <a:r>
              <a:rPr lang="en-US" sz="2000" dirty="0">
                <a:ea typeface="MS PGothic" pitchFamily="34" charset="-128"/>
              </a:rPr>
              <a:t>Hazard Identification</a:t>
            </a:r>
          </a:p>
          <a:p>
            <a:pPr marL="402431" indent="-402431">
              <a:buFont typeface="Wingdings" pitchFamily="2" charset="2"/>
              <a:buChar char="Ø"/>
              <a:defRPr/>
            </a:pPr>
            <a:r>
              <a:rPr lang="en-US" sz="2400" dirty="0">
                <a:ea typeface="MS PGothic" pitchFamily="34" charset="-128"/>
              </a:rPr>
              <a:t>What are the adverse impacts or consequences ? </a:t>
            </a:r>
          </a:p>
          <a:p>
            <a:pPr marL="870347" lvl="1" indent="-333375">
              <a:buFont typeface="Wingdings" pitchFamily="2" charset="2"/>
              <a:buChar char="Ø"/>
              <a:defRPr/>
            </a:pPr>
            <a:r>
              <a:rPr lang="en-US" sz="2000" dirty="0">
                <a:ea typeface="MS PGothic" pitchFamily="34" charset="-128"/>
              </a:rPr>
              <a:t>Consequence analy</a:t>
            </a:r>
            <a:r>
              <a:rPr lang="en-US" sz="2400" dirty="0">
                <a:ea typeface="MS PGothic" pitchFamily="34" charset="-128"/>
              </a:rPr>
              <a:t>sis</a:t>
            </a:r>
          </a:p>
          <a:p>
            <a:pPr marL="402431" indent="-402431">
              <a:buFont typeface="Wingdings" pitchFamily="2" charset="2"/>
              <a:buChar char="Ø"/>
              <a:defRPr/>
            </a:pPr>
            <a:r>
              <a:rPr lang="en-US" sz="2400" dirty="0">
                <a:ea typeface="MS PGothic" pitchFamily="34" charset="-128"/>
              </a:rPr>
              <a:t>How likely is it to happen?</a:t>
            </a:r>
          </a:p>
          <a:p>
            <a:pPr marL="870347" lvl="1" indent="-333375">
              <a:buFont typeface="Wingdings" pitchFamily="2" charset="2"/>
              <a:buChar char="Ø"/>
              <a:defRPr/>
            </a:pPr>
            <a:r>
              <a:rPr lang="en-US" sz="2000" dirty="0">
                <a:ea typeface="MS PGothic" pitchFamily="34" charset="-128"/>
              </a:rPr>
              <a:t>Frequency Analysis</a:t>
            </a:r>
          </a:p>
          <a:p>
            <a:pPr marL="402431" indent="-402431">
              <a:buFont typeface="Wingdings" pitchFamily="2" charset="2"/>
              <a:buChar char="Ø"/>
              <a:defRPr/>
            </a:pPr>
            <a:r>
              <a:rPr lang="en-US" sz="2400" dirty="0">
                <a:ea typeface="MS PGothic" pitchFamily="34" charset="-128"/>
              </a:rPr>
              <a:t>Do I need to do anything about it? </a:t>
            </a:r>
          </a:p>
          <a:p>
            <a:pPr marL="870347" lvl="1" indent="-333375">
              <a:buFont typeface="Wingdings" pitchFamily="2" charset="2"/>
              <a:buChar char="Ø"/>
              <a:defRPr/>
            </a:pPr>
            <a:r>
              <a:rPr lang="en-US" sz="2000" dirty="0">
                <a:ea typeface="MS PGothic" pitchFamily="34" charset="-128"/>
              </a:rPr>
              <a:t>Risk Evaluation / Risk Assessment</a:t>
            </a:r>
          </a:p>
          <a:p>
            <a:pPr marL="402431" indent="-402431">
              <a:buFont typeface="Wingdings" pitchFamily="2" charset="2"/>
              <a:buChar char="Ø"/>
              <a:defRPr/>
            </a:pPr>
            <a:r>
              <a:rPr lang="en-US" sz="2400" dirty="0">
                <a:ea typeface="MS PGothic" pitchFamily="34" charset="-128"/>
              </a:rPr>
              <a:t>What should I do about it?</a:t>
            </a:r>
          </a:p>
          <a:p>
            <a:pPr marL="870347" lvl="1" indent="-333375">
              <a:buFont typeface="Wingdings" pitchFamily="2" charset="2"/>
              <a:buChar char="Ø"/>
              <a:defRPr/>
            </a:pPr>
            <a:r>
              <a:rPr lang="en-US" sz="2000" dirty="0">
                <a:ea typeface="MS PGothic" pitchFamily="34" charset="-128"/>
              </a:rPr>
              <a:t>Risk Control</a:t>
            </a:r>
          </a:p>
          <a:p>
            <a:pPr marL="136922" indent="0">
              <a:buNone/>
              <a:defRPr/>
            </a:pPr>
            <a:r>
              <a:rPr lang="en-US" sz="2000" b="1" dirty="0">
                <a:ea typeface="MS PGothic" pitchFamily="34" charset="-128"/>
              </a:rPr>
              <a:t>If you planning a job in an operating plant – what other question?</a:t>
            </a:r>
            <a:endParaRPr lang="en-US" sz="2200" b="1" dirty="0">
              <a:ea typeface="MS PGothic" pitchFamily="34" charset="-128"/>
            </a:endParaRPr>
          </a:p>
        </p:txBody>
      </p:sp>
      <p:sp>
        <p:nvSpPr>
          <p:cNvPr id="569348" name="Rectangle 4">
            <a:extLst>
              <a:ext uri="{FF2B5EF4-FFF2-40B4-BE49-F238E27FC236}">
                <a16:creationId xmlns:a16="http://schemas.microsoft.com/office/drawing/2014/main" id="{B5D6F3D5-77D5-410D-92B0-F4FB18F7538A}"/>
              </a:ext>
            </a:extLst>
          </p:cNvPr>
          <p:cNvSpPr>
            <a:spLocks noChangeArrowheads="1"/>
          </p:cNvSpPr>
          <p:nvPr/>
        </p:nvSpPr>
        <p:spPr bwMode="auto">
          <a:xfrm>
            <a:off x="1066800" y="2362200"/>
            <a:ext cx="6858000" cy="1905000"/>
          </a:xfrm>
          <a:prstGeom prst="rect">
            <a:avLst/>
          </a:prstGeom>
          <a:solidFill>
            <a:srgbClr val="00CC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67421" tIns="33710" rIns="67421" bIns="33710"/>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ctr"/>
            <a:endParaRPr kumimoji="1" lang="en-US" altLang="en-US" b="1" dirty="0">
              <a:solidFill>
                <a:schemeClr val="tx2"/>
              </a:solidFill>
              <a:latin typeface="Tahoma" panose="020B0604030504040204" pitchFamily="34" charset="0"/>
            </a:endParaRPr>
          </a:p>
          <a:p>
            <a:pPr algn="ctr"/>
            <a:r>
              <a:rPr kumimoji="1" lang="en-US" altLang="en-US" sz="2800" b="1" dirty="0">
                <a:solidFill>
                  <a:schemeClr val="tx2"/>
                </a:solidFill>
                <a:latin typeface="Tahoma" panose="020B0604030504040204" pitchFamily="34" charset="0"/>
              </a:rPr>
              <a:t>Risk Analysis </a:t>
            </a:r>
            <a:br>
              <a:rPr kumimoji="1" lang="en-US" altLang="en-US" sz="2800" b="1" dirty="0">
                <a:solidFill>
                  <a:schemeClr val="tx2"/>
                </a:solidFill>
                <a:latin typeface="Tahoma" panose="020B0604030504040204" pitchFamily="34" charset="0"/>
              </a:rPr>
            </a:br>
            <a:br>
              <a:rPr kumimoji="1" lang="en-US" altLang="en-US" sz="2800" b="1" dirty="0">
                <a:solidFill>
                  <a:schemeClr val="tx2"/>
                </a:solidFill>
                <a:latin typeface="Tahoma" panose="020B0604030504040204" pitchFamily="34" charset="0"/>
              </a:rPr>
            </a:br>
            <a:r>
              <a:rPr kumimoji="1" lang="en-US" altLang="en-US" sz="2800" b="1" dirty="0">
                <a:solidFill>
                  <a:schemeClr val="tx2"/>
                </a:solidFill>
                <a:latin typeface="Tahoma" panose="020B0604030504040204" pitchFamily="34" charset="0"/>
              </a:rPr>
              <a:t>(qualitative or quantitative)</a:t>
            </a:r>
          </a:p>
        </p:txBody>
      </p:sp>
      <p:sp>
        <p:nvSpPr>
          <p:cNvPr id="144389" name="Slide Number Placeholder 5">
            <a:extLst>
              <a:ext uri="{FF2B5EF4-FFF2-40B4-BE49-F238E27FC236}">
                <a16:creationId xmlns:a16="http://schemas.microsoft.com/office/drawing/2014/main" id="{AFCABC20-9266-4A50-A3A9-5D32C61DB049}"/>
              </a:ext>
            </a:extLst>
          </p:cNvPr>
          <p:cNvSpPr txBox="1">
            <a:spLocks/>
          </p:cNvSpPr>
          <p:nvPr/>
        </p:nvSpPr>
        <p:spPr bwMode="auto">
          <a:xfrm>
            <a:off x="6972300" y="5772150"/>
            <a:ext cx="4572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endParaRPr lang="en-US" altLang="en-US" sz="1200" b="1" dirty="0">
              <a:solidFill>
                <a:srgbClr val="003399"/>
              </a:solidFill>
            </a:endParaRPr>
          </a:p>
        </p:txBody>
      </p:sp>
      <p:sp>
        <p:nvSpPr>
          <p:cNvPr id="6" name="Slide Number Placeholder 5">
            <a:extLst>
              <a:ext uri="{FF2B5EF4-FFF2-40B4-BE49-F238E27FC236}">
                <a16:creationId xmlns:a16="http://schemas.microsoft.com/office/drawing/2014/main" id="{11667A53-4178-4D71-8284-1E22FF2362D4}"/>
              </a:ext>
            </a:extLst>
          </p:cNvPr>
          <p:cNvSpPr>
            <a:spLocks noGrp="1"/>
          </p:cNvSpPr>
          <p:nvPr>
            <p:ph type="sldNum" sz="quarter" idx="12"/>
          </p:nvPr>
        </p:nvSpPr>
        <p:spPr>
          <a:xfrm>
            <a:off x="6858000" y="6457950"/>
            <a:ext cx="2133600" cy="3238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914DE9CC-314A-4E92-96F3-59331951C789}" type="slidenum">
              <a:rPr lang="en-US" altLang="en-US" sz="1400"/>
              <a:pPr>
                <a:spcBef>
                  <a:spcPct val="0"/>
                </a:spcBef>
                <a:spcAft>
                  <a:spcPct val="0"/>
                </a:spcAft>
                <a:buFontTx/>
                <a:buNone/>
              </a:pPr>
              <a:t>20</a:t>
            </a:fld>
            <a:endParaRPr lang="en-US"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69347">
                                            <p:txEl>
                                              <p:pRg st="0" end="0"/>
                                            </p:txEl>
                                          </p:spTgt>
                                        </p:tgtEl>
                                        <p:attrNameLst>
                                          <p:attrName>style.visibility</p:attrName>
                                        </p:attrNameLst>
                                      </p:cBhvr>
                                      <p:to>
                                        <p:strVal val="visible"/>
                                      </p:to>
                                    </p:set>
                                    <p:animEffect transition="in" filter="blinds(horizontal)">
                                      <p:cBhvr>
                                        <p:cTn id="7" dur="500"/>
                                        <p:tgtEl>
                                          <p:spTgt spid="5693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569347">
                                            <p:txEl>
                                              <p:pRg st="2" end="2"/>
                                            </p:txEl>
                                          </p:spTgt>
                                        </p:tgtEl>
                                        <p:attrNameLst>
                                          <p:attrName>style.visibility</p:attrName>
                                        </p:attrNameLst>
                                      </p:cBhvr>
                                      <p:to>
                                        <p:strVal val="visible"/>
                                      </p:to>
                                    </p:set>
                                    <p:animEffect transition="in" filter="box(in)">
                                      <p:cBhvr>
                                        <p:cTn id="12" dur="500"/>
                                        <p:tgtEl>
                                          <p:spTgt spid="569347">
                                            <p:txEl>
                                              <p:pRg st="2" end="2"/>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8" presetClass="entr" presetSubtype="16" fill="hold" nodeType="clickEffect">
                                  <p:stCondLst>
                                    <p:cond delay="0"/>
                                  </p:stCondLst>
                                  <p:childTnLst>
                                    <p:set>
                                      <p:cBhvr>
                                        <p:cTn id="16" dur="1" fill="hold">
                                          <p:stCondLst>
                                            <p:cond delay="0"/>
                                          </p:stCondLst>
                                        </p:cTn>
                                        <p:tgtEl>
                                          <p:spTgt spid="569347">
                                            <p:txEl>
                                              <p:pRg st="4" end="4"/>
                                            </p:txEl>
                                          </p:spTgt>
                                        </p:tgtEl>
                                        <p:attrNameLst>
                                          <p:attrName>style.visibility</p:attrName>
                                        </p:attrNameLst>
                                      </p:cBhvr>
                                      <p:to>
                                        <p:strVal val="visible"/>
                                      </p:to>
                                    </p:set>
                                    <p:animEffect transition="in" filter="diamond(in)">
                                      <p:cBhvr>
                                        <p:cTn id="17" dur="1000"/>
                                        <p:tgtEl>
                                          <p:spTgt spid="569347">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569347">
                                            <p:txEl>
                                              <p:pRg st="6" end="6"/>
                                            </p:txEl>
                                          </p:spTgt>
                                        </p:tgtEl>
                                        <p:attrNameLst>
                                          <p:attrName>style.visibility</p:attrName>
                                        </p:attrNameLst>
                                      </p:cBhvr>
                                      <p:to>
                                        <p:strVal val="visible"/>
                                      </p:to>
                                    </p:set>
                                    <p:animEffect transition="in" filter="box(in)">
                                      <p:cBhvr>
                                        <p:cTn id="22" dur="500"/>
                                        <p:tgtEl>
                                          <p:spTgt spid="569347">
                                            <p:txEl>
                                              <p:pRg st="6" end="6"/>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569347">
                                            <p:txEl>
                                              <p:pRg st="8" end="8"/>
                                            </p:txEl>
                                          </p:spTgt>
                                        </p:tgtEl>
                                        <p:attrNameLst>
                                          <p:attrName>style.visibility</p:attrName>
                                        </p:attrNameLst>
                                      </p:cBhvr>
                                      <p:to>
                                        <p:strVal val="visible"/>
                                      </p:to>
                                    </p:set>
                                    <p:animEffect transition="in" filter="box(in)">
                                      <p:cBhvr>
                                        <p:cTn id="27" dur="500"/>
                                        <p:tgtEl>
                                          <p:spTgt spid="569347">
                                            <p:txEl>
                                              <p:pRg st="8" end="8"/>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569347">
                                            <p:txEl>
                                              <p:pRg st="1" end="1"/>
                                            </p:txEl>
                                          </p:spTgt>
                                        </p:tgtEl>
                                        <p:attrNameLst>
                                          <p:attrName>style.visibility</p:attrName>
                                        </p:attrNameLst>
                                      </p:cBhvr>
                                      <p:to>
                                        <p:strVal val="visible"/>
                                      </p:to>
                                    </p:set>
                                    <p:animEffect transition="in" filter="blinds(horizontal)">
                                      <p:cBhvr>
                                        <p:cTn id="32" dur="500"/>
                                        <p:tgtEl>
                                          <p:spTgt spid="569347">
                                            <p:txEl>
                                              <p:pRg st="1" end="1"/>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569347">
                                            <p:txEl>
                                              <p:pRg st="3" end="3"/>
                                            </p:txEl>
                                          </p:spTgt>
                                        </p:tgtEl>
                                        <p:attrNameLst>
                                          <p:attrName>style.visibility</p:attrName>
                                        </p:attrNameLst>
                                      </p:cBhvr>
                                      <p:to>
                                        <p:strVal val="visible"/>
                                      </p:to>
                                    </p:set>
                                    <p:animEffect transition="in" filter="box(in)">
                                      <p:cBhvr>
                                        <p:cTn id="37" dur="500"/>
                                        <p:tgtEl>
                                          <p:spTgt spid="569347">
                                            <p:txEl>
                                              <p:pRg st="3" end="3"/>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569347">
                                            <p:txEl>
                                              <p:pRg st="5" end="5"/>
                                            </p:txEl>
                                          </p:spTgt>
                                        </p:tgtEl>
                                        <p:attrNameLst>
                                          <p:attrName>style.visibility</p:attrName>
                                        </p:attrNameLst>
                                      </p:cBhvr>
                                      <p:to>
                                        <p:strVal val="visible"/>
                                      </p:to>
                                    </p:set>
                                    <p:animEffect transition="in" filter="box(in)">
                                      <p:cBhvr>
                                        <p:cTn id="42" dur="500"/>
                                        <p:tgtEl>
                                          <p:spTgt spid="569347">
                                            <p:txEl>
                                              <p:pRg st="5" end="5"/>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569348"/>
                                        </p:tgtEl>
                                        <p:attrNameLst>
                                          <p:attrName>style.visibility</p:attrName>
                                        </p:attrNameLst>
                                      </p:cBhvr>
                                      <p:to>
                                        <p:strVal val="visible"/>
                                      </p:to>
                                    </p:set>
                                    <p:anim calcmode="lin" valueType="num">
                                      <p:cBhvr additive="base">
                                        <p:cTn id="47" dur="500" fill="hold"/>
                                        <p:tgtEl>
                                          <p:spTgt spid="569348"/>
                                        </p:tgtEl>
                                        <p:attrNameLst>
                                          <p:attrName>ppt_x</p:attrName>
                                        </p:attrNameLst>
                                      </p:cBhvr>
                                      <p:tavLst>
                                        <p:tav tm="0">
                                          <p:val>
                                            <p:strVal val="#ppt_x"/>
                                          </p:val>
                                        </p:tav>
                                        <p:tav tm="100000">
                                          <p:val>
                                            <p:strVal val="#ppt_x"/>
                                          </p:val>
                                        </p:tav>
                                      </p:tavLst>
                                    </p:anim>
                                    <p:anim calcmode="lin" valueType="num">
                                      <p:cBhvr additive="base">
                                        <p:cTn id="48" dur="500" fill="hold"/>
                                        <p:tgtEl>
                                          <p:spTgt spid="56934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569348"/>
                                        </p:tgtEl>
                                        <p:attrNameLst>
                                          <p:attrName>style.visibility</p:attrName>
                                        </p:attrNameLst>
                                      </p:cBhvr>
                                      <p:to>
                                        <p:strVal val="hidden"/>
                                      </p:to>
                                    </p:set>
                                  </p:subTnLst>
                                </p:cTn>
                              </p:par>
                            </p:childTnLst>
                          </p:cTn>
                        </p:par>
                      </p:childTnLst>
                    </p:cTn>
                  </p:par>
                  <p:par>
                    <p:cTn id="49" fill="hold" nodeType="clickPar">
                      <p:stCondLst>
                        <p:cond delay="indefinite"/>
                      </p:stCondLst>
                      <p:childTnLst>
                        <p:par>
                          <p:cTn id="50" fill="hold" nodeType="withGroup">
                            <p:stCondLst>
                              <p:cond delay="0"/>
                            </p:stCondLst>
                            <p:childTnLst>
                              <p:par>
                                <p:cTn id="51" presetID="5" presetClass="entr" presetSubtype="10" fill="hold" nodeType="clickEffect">
                                  <p:stCondLst>
                                    <p:cond delay="0"/>
                                  </p:stCondLst>
                                  <p:childTnLst>
                                    <p:set>
                                      <p:cBhvr>
                                        <p:cTn id="52" dur="1" fill="hold">
                                          <p:stCondLst>
                                            <p:cond delay="0"/>
                                          </p:stCondLst>
                                        </p:cTn>
                                        <p:tgtEl>
                                          <p:spTgt spid="569347">
                                            <p:txEl>
                                              <p:pRg st="7" end="7"/>
                                            </p:txEl>
                                          </p:spTgt>
                                        </p:tgtEl>
                                        <p:attrNameLst>
                                          <p:attrName>style.visibility</p:attrName>
                                        </p:attrNameLst>
                                      </p:cBhvr>
                                      <p:to>
                                        <p:strVal val="visible"/>
                                      </p:to>
                                    </p:set>
                                    <p:animEffect transition="in" filter="checkerboard(across)">
                                      <p:cBhvr>
                                        <p:cTn id="53" dur="500"/>
                                        <p:tgtEl>
                                          <p:spTgt spid="569347">
                                            <p:txEl>
                                              <p:pRg st="7" end="7"/>
                                            </p:txEl>
                                          </p:spTgt>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4" presetClass="entr" presetSubtype="16" fill="hold" nodeType="clickEffect">
                                  <p:stCondLst>
                                    <p:cond delay="0"/>
                                  </p:stCondLst>
                                  <p:childTnLst>
                                    <p:set>
                                      <p:cBhvr>
                                        <p:cTn id="57" dur="1" fill="hold">
                                          <p:stCondLst>
                                            <p:cond delay="0"/>
                                          </p:stCondLst>
                                        </p:cTn>
                                        <p:tgtEl>
                                          <p:spTgt spid="569347">
                                            <p:txEl>
                                              <p:pRg st="9" end="9"/>
                                            </p:txEl>
                                          </p:spTgt>
                                        </p:tgtEl>
                                        <p:attrNameLst>
                                          <p:attrName>style.visibility</p:attrName>
                                        </p:attrNameLst>
                                      </p:cBhvr>
                                      <p:to>
                                        <p:strVal val="visible"/>
                                      </p:to>
                                    </p:set>
                                    <p:animEffect transition="in" filter="box(in)">
                                      <p:cBhvr>
                                        <p:cTn id="58" dur="500"/>
                                        <p:tgtEl>
                                          <p:spTgt spid="569347">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nodeType="clickEffect">
                                  <p:stCondLst>
                                    <p:cond delay="0"/>
                                  </p:stCondLst>
                                  <p:childTnLst>
                                    <p:set>
                                      <p:cBhvr>
                                        <p:cTn id="62" dur="1" fill="hold">
                                          <p:stCondLst>
                                            <p:cond delay="0"/>
                                          </p:stCondLst>
                                        </p:cTn>
                                        <p:tgtEl>
                                          <p:spTgt spid="569347">
                                            <p:txEl>
                                              <p:pRg st="10" end="10"/>
                                            </p:txEl>
                                          </p:spTgt>
                                        </p:tgtEl>
                                        <p:attrNameLst>
                                          <p:attrName>style.visibility</p:attrName>
                                        </p:attrNameLst>
                                      </p:cBhvr>
                                      <p:to>
                                        <p:strVal val="visible"/>
                                      </p:to>
                                    </p:set>
                                    <p:animEffect transition="in" filter="box(in)">
                                      <p:cBhvr>
                                        <p:cTn id="63" dur="500"/>
                                        <p:tgtEl>
                                          <p:spTgt spid="56934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934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Number Placeholder 5">
            <a:extLst>
              <a:ext uri="{FF2B5EF4-FFF2-40B4-BE49-F238E27FC236}">
                <a16:creationId xmlns:a16="http://schemas.microsoft.com/office/drawing/2014/main" id="{E23439BB-6944-43CE-8846-8A823730D6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433778E9-62E4-49E0-9C91-353CD72951B2}" type="slidenum">
              <a:rPr lang="en-US" altLang="en-US" sz="1400"/>
              <a:pPr>
                <a:spcBef>
                  <a:spcPct val="0"/>
                </a:spcBef>
                <a:spcAft>
                  <a:spcPct val="0"/>
                </a:spcAft>
                <a:buFontTx/>
                <a:buNone/>
              </a:pPr>
              <a:t>21</a:t>
            </a:fld>
            <a:endParaRPr lang="en-US" altLang="en-US" sz="1400"/>
          </a:p>
        </p:txBody>
      </p:sp>
      <p:sp>
        <p:nvSpPr>
          <p:cNvPr id="32770" name="Rectangle 2">
            <a:extLst>
              <a:ext uri="{FF2B5EF4-FFF2-40B4-BE49-F238E27FC236}">
                <a16:creationId xmlns:a16="http://schemas.microsoft.com/office/drawing/2014/main" id="{83B9268A-5CB8-42FE-8830-774A462A5925}"/>
              </a:ext>
            </a:extLst>
          </p:cNvPr>
          <p:cNvSpPr>
            <a:spLocks noGrp="1" noChangeArrowheads="1"/>
          </p:cNvSpPr>
          <p:nvPr>
            <p:ph type="title"/>
          </p:nvPr>
        </p:nvSpPr>
        <p:spPr>
          <a:xfrm>
            <a:off x="500149" y="0"/>
            <a:ext cx="8229600" cy="1143000"/>
          </a:xfrm>
        </p:spPr>
        <p:txBody>
          <a:bodyPr/>
          <a:lstStyle/>
          <a:p>
            <a:pPr eaLnBrk="1" hangingPunct="1"/>
            <a:r>
              <a:rPr lang="en-US" altLang="en-US" sz="4200" dirty="0">
                <a:ea typeface="ＭＳ Ｐゴシック" panose="020B0600070205080204" pitchFamily="34" charset="-128"/>
              </a:rPr>
              <a:t>Risk Tolerance</a:t>
            </a:r>
            <a:endParaRPr lang="en-US" altLang="en-US" dirty="0">
              <a:ea typeface="ＭＳ Ｐゴシック" panose="020B0600070205080204" pitchFamily="34" charset="-128"/>
            </a:endParaRPr>
          </a:p>
        </p:txBody>
      </p:sp>
      <p:sp>
        <p:nvSpPr>
          <p:cNvPr id="32771" name="Rectangle 3">
            <a:extLst>
              <a:ext uri="{FF2B5EF4-FFF2-40B4-BE49-F238E27FC236}">
                <a16:creationId xmlns:a16="http://schemas.microsoft.com/office/drawing/2014/main" id="{CBFB7765-228E-47FB-AB3B-F1B6F63392BE}"/>
              </a:ext>
            </a:extLst>
          </p:cNvPr>
          <p:cNvSpPr>
            <a:spLocks noGrp="1" noChangeArrowheads="1"/>
          </p:cNvSpPr>
          <p:nvPr>
            <p:ph type="body" idx="1"/>
          </p:nvPr>
        </p:nvSpPr>
        <p:spPr>
          <a:xfrm>
            <a:off x="304800" y="1539875"/>
            <a:ext cx="8305800" cy="5181600"/>
          </a:xfrm>
        </p:spPr>
        <p:txBody>
          <a:bodyPr/>
          <a:lstStyle/>
          <a:p>
            <a:pPr eaLnBrk="1" hangingPunct="1">
              <a:lnSpc>
                <a:spcPct val="90000"/>
              </a:lnSpc>
              <a:spcAft>
                <a:spcPts val="163"/>
              </a:spcAft>
            </a:pPr>
            <a:r>
              <a:rPr lang="en-US" altLang="en-US" sz="2400" dirty="0">
                <a:ea typeface="ＭＳ Ｐゴシック" panose="020B0600070205080204" pitchFamily="34" charset="-128"/>
              </a:rPr>
              <a:t>Industrial risks are now less acceptable to industrial employees, company stakeholders, and to the public than they were previously</a:t>
            </a:r>
          </a:p>
          <a:p>
            <a:pPr eaLnBrk="1" hangingPunct="1">
              <a:lnSpc>
                <a:spcPct val="90000"/>
              </a:lnSpc>
              <a:spcAft>
                <a:spcPts val="163"/>
              </a:spcAft>
            </a:pPr>
            <a:endParaRPr lang="en-US" altLang="en-US" sz="2400" dirty="0">
              <a:ea typeface="ＭＳ Ｐゴシック" panose="020B0600070205080204" pitchFamily="34" charset="-128"/>
            </a:endParaRPr>
          </a:p>
          <a:p>
            <a:pPr eaLnBrk="1" hangingPunct="1">
              <a:lnSpc>
                <a:spcPct val="90000"/>
              </a:lnSpc>
              <a:spcAft>
                <a:spcPts val="163"/>
              </a:spcAft>
            </a:pPr>
            <a:r>
              <a:rPr lang="en-US" altLang="en-US" sz="2400" dirty="0">
                <a:ea typeface="ＭＳ Ｐゴシック" panose="020B0600070205080204" pitchFamily="34" charset="-128"/>
              </a:rPr>
              <a:t>A generally acceptable guideline for acceptable voluntary risk is that industrial employees should be exposed to no more risk on the (voluntary) professional work job than they are exposed to involuntary activities outside of work.</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Number Placeholder 5">
            <a:extLst>
              <a:ext uri="{FF2B5EF4-FFF2-40B4-BE49-F238E27FC236}">
                <a16:creationId xmlns:a16="http://schemas.microsoft.com/office/drawing/2014/main" id="{0397F544-534B-4207-849A-5FE388C297CE}"/>
              </a:ext>
            </a:extLst>
          </p:cNvPr>
          <p:cNvSpPr>
            <a:spLocks noGrp="1"/>
          </p:cNvSpPr>
          <p:nvPr>
            <p:ph type="sldNum" sz="quarter" idx="12"/>
          </p:nvPr>
        </p:nvSpPr>
        <p:spPr>
          <a:xfrm>
            <a:off x="6954838" y="64770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087873A2-45C1-401B-992C-5160EECCAB41}" type="slidenum">
              <a:rPr lang="en-US" altLang="en-US" sz="1400"/>
              <a:pPr>
                <a:spcBef>
                  <a:spcPct val="0"/>
                </a:spcBef>
                <a:spcAft>
                  <a:spcPct val="0"/>
                </a:spcAft>
                <a:buFontTx/>
                <a:buNone/>
              </a:pPr>
              <a:t>22</a:t>
            </a:fld>
            <a:endParaRPr lang="en-US" altLang="en-US" sz="1400"/>
          </a:p>
        </p:txBody>
      </p:sp>
      <p:sp>
        <p:nvSpPr>
          <p:cNvPr id="33794" name="Rectangle 2">
            <a:extLst>
              <a:ext uri="{FF2B5EF4-FFF2-40B4-BE49-F238E27FC236}">
                <a16:creationId xmlns:a16="http://schemas.microsoft.com/office/drawing/2014/main" id="{F44253C7-4909-4AA0-94C5-CA76A81AA736}"/>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endParaRPr lang="en-US" altLang="en-US" sz="1800"/>
          </a:p>
        </p:txBody>
      </p:sp>
      <p:sp>
        <p:nvSpPr>
          <p:cNvPr id="33795" name="Rectangle 3">
            <a:extLst>
              <a:ext uri="{FF2B5EF4-FFF2-40B4-BE49-F238E27FC236}">
                <a16:creationId xmlns:a16="http://schemas.microsoft.com/office/drawing/2014/main" id="{3A1B0D40-870A-429E-821D-C6C691D17006}"/>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endParaRPr lang="en-US" altLang="en-US" sz="1800"/>
          </a:p>
        </p:txBody>
      </p:sp>
      <p:sp>
        <p:nvSpPr>
          <p:cNvPr id="33796" name="Rectangle 4">
            <a:extLst>
              <a:ext uri="{FF2B5EF4-FFF2-40B4-BE49-F238E27FC236}">
                <a16:creationId xmlns:a16="http://schemas.microsoft.com/office/drawing/2014/main" id="{8306E9C9-BF94-4890-BDB6-1577FA099BB2}"/>
              </a:ext>
            </a:extLst>
          </p:cNvPr>
          <p:cNvSpPr>
            <a:spLocks noChangeArrowheads="1"/>
          </p:cNvSpPr>
          <p:nvPr/>
        </p:nvSpPr>
        <p:spPr bwMode="auto">
          <a:xfrm>
            <a:off x="11430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endParaRPr lang="en-US" altLang="en-US" sz="1800"/>
          </a:p>
        </p:txBody>
      </p:sp>
      <p:sp>
        <p:nvSpPr>
          <p:cNvPr id="33797" name="Rectangle 5">
            <a:extLst>
              <a:ext uri="{FF2B5EF4-FFF2-40B4-BE49-F238E27FC236}">
                <a16:creationId xmlns:a16="http://schemas.microsoft.com/office/drawing/2014/main" id="{6A685488-4C98-48DF-99CC-398030494FBE}"/>
              </a:ext>
            </a:extLst>
          </p:cNvPr>
          <p:cNvSpPr>
            <a:spLocks noChangeArrowheads="1"/>
          </p:cNvSpPr>
          <p:nvPr/>
        </p:nvSpPr>
        <p:spPr bwMode="auto">
          <a:xfrm>
            <a:off x="35814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endParaRPr lang="en-US" altLang="en-US" sz="1800"/>
          </a:p>
        </p:txBody>
      </p:sp>
      <p:sp>
        <p:nvSpPr>
          <p:cNvPr id="33798" name="Rectangle 6">
            <a:extLst>
              <a:ext uri="{FF2B5EF4-FFF2-40B4-BE49-F238E27FC236}">
                <a16:creationId xmlns:a16="http://schemas.microsoft.com/office/drawing/2014/main" id="{F4676589-C207-45AB-A0CC-08070B8BE2D9}"/>
              </a:ext>
            </a:extLst>
          </p:cNvPr>
          <p:cNvSpPr>
            <a:spLocks noGrp="1" noChangeArrowheads="1"/>
          </p:cNvSpPr>
          <p:nvPr>
            <p:ph type="title"/>
          </p:nvPr>
        </p:nvSpPr>
        <p:spPr>
          <a:xfrm>
            <a:off x="381000" y="228600"/>
            <a:ext cx="8153400" cy="533400"/>
          </a:xfrm>
        </p:spPr>
        <p:txBody>
          <a:bodyPr lIns="92075" tIns="46038" rIns="92075" bIns="46038"/>
          <a:lstStyle/>
          <a:p>
            <a:pPr eaLnBrk="1" hangingPunct="1"/>
            <a:r>
              <a:rPr lang="en-US" altLang="en-US" sz="3400" dirty="0">
                <a:ea typeface="ＭＳ Ｐゴシック" panose="020B0600070205080204" pitchFamily="34" charset="-128"/>
              </a:rPr>
              <a:t>Risk Tolerance is Lessening</a:t>
            </a:r>
          </a:p>
        </p:txBody>
      </p:sp>
      <p:sp>
        <p:nvSpPr>
          <p:cNvPr id="33799" name="Rectangle 7">
            <a:extLst>
              <a:ext uri="{FF2B5EF4-FFF2-40B4-BE49-F238E27FC236}">
                <a16:creationId xmlns:a16="http://schemas.microsoft.com/office/drawing/2014/main" id="{127FE5E2-13F6-4636-9B49-0D4482E20FC6}"/>
              </a:ext>
            </a:extLst>
          </p:cNvPr>
          <p:cNvSpPr>
            <a:spLocks noGrp="1" noChangeArrowheads="1"/>
          </p:cNvSpPr>
          <p:nvPr>
            <p:ph type="body" idx="1"/>
          </p:nvPr>
        </p:nvSpPr>
        <p:spPr>
          <a:xfrm>
            <a:off x="381000" y="914400"/>
            <a:ext cx="8305800" cy="6172200"/>
          </a:xfrm>
        </p:spPr>
        <p:txBody>
          <a:bodyPr lIns="92075" tIns="46038" rIns="92075" bIns="46038"/>
          <a:lstStyle/>
          <a:p>
            <a:pPr eaLnBrk="1" hangingPunct="1">
              <a:spcBef>
                <a:spcPct val="15000"/>
              </a:spcBef>
              <a:spcAft>
                <a:spcPts val="1563"/>
              </a:spcAft>
            </a:pPr>
            <a:r>
              <a:rPr lang="en-US" altLang="en-US" sz="2400" dirty="0">
                <a:ea typeface="ＭＳ Ｐゴシック" panose="020B0600070205080204" pitchFamily="34" charset="-128"/>
              </a:rPr>
              <a:t>The public expects minimal risk and some people, including legislators, may even demand </a:t>
            </a:r>
            <a:r>
              <a:rPr lang="ja-JP" altLang="en-US" sz="2400" dirty="0">
                <a:ea typeface="ＭＳ Ｐゴシック" panose="020B0600070205080204" pitchFamily="34" charset="-128"/>
              </a:rPr>
              <a:t>“</a:t>
            </a:r>
            <a:r>
              <a:rPr lang="en-US" altLang="ja-JP" sz="2400" dirty="0">
                <a:ea typeface="ＭＳ Ｐゴシック" panose="020B0600070205080204" pitchFamily="34" charset="-128"/>
              </a:rPr>
              <a:t>zero risk</a:t>
            </a:r>
            <a:r>
              <a:rPr lang="ja-JP" altLang="en-US" sz="2400" dirty="0">
                <a:ea typeface="ＭＳ Ｐゴシック" panose="020B0600070205080204" pitchFamily="34" charset="-128"/>
              </a:rPr>
              <a:t>”</a:t>
            </a:r>
            <a:endParaRPr lang="en-US" altLang="ja-JP" sz="2400" dirty="0">
              <a:ea typeface="ＭＳ Ｐゴシック" panose="020B0600070205080204" pitchFamily="34" charset="-128"/>
            </a:endParaRPr>
          </a:p>
          <a:p>
            <a:pPr eaLnBrk="1" hangingPunct="1">
              <a:spcBef>
                <a:spcPct val="15000"/>
              </a:spcBef>
              <a:spcAft>
                <a:spcPct val="25000"/>
              </a:spcAft>
            </a:pPr>
            <a:r>
              <a:rPr lang="en-US" altLang="en-US" sz="2400" b="1" dirty="0">
                <a:ea typeface="ＭＳ Ｐゴシック" panose="020B0600070205080204" pitchFamily="34" charset="-128"/>
              </a:rPr>
              <a:t>Decision Models</a:t>
            </a:r>
            <a:r>
              <a:rPr lang="en-US" altLang="en-US" sz="2400" dirty="0">
                <a:ea typeface="ＭＳ Ｐゴシック" panose="020B0600070205080204" pitchFamily="34" charset="-128"/>
              </a:rPr>
              <a:t>: Models for making optimum decisions.</a:t>
            </a:r>
          </a:p>
          <a:p>
            <a:pPr eaLnBrk="1" hangingPunct="1">
              <a:spcBef>
                <a:spcPct val="15000"/>
              </a:spcBef>
              <a:spcAft>
                <a:spcPct val="25000"/>
              </a:spcAft>
            </a:pPr>
            <a:r>
              <a:rPr lang="en-US" altLang="en-US" sz="2400" dirty="0">
                <a:ea typeface="ＭＳ Ｐゴシック" panose="020B0600070205080204" pitchFamily="34" charset="-128"/>
              </a:rPr>
              <a:t>Managers need to establish decision models to justify to stakeholders and to the public:</a:t>
            </a:r>
          </a:p>
          <a:p>
            <a:pPr lvl="1" eaLnBrk="1" hangingPunct="1">
              <a:spcBef>
                <a:spcPct val="15000"/>
              </a:spcBef>
              <a:spcAft>
                <a:spcPct val="25000"/>
              </a:spcAft>
            </a:pPr>
            <a:r>
              <a:rPr lang="en-US" altLang="en-US" sz="2400" dirty="0">
                <a:ea typeface="ＭＳ Ｐゴシック" panose="020B0600070205080204" pitchFamily="34" charset="-128"/>
              </a:rPr>
              <a:t>Decisions must be based on all available relevant information and more information should be sought to lower uncertainty.</a:t>
            </a:r>
          </a:p>
          <a:p>
            <a:pPr lvl="1" eaLnBrk="1" hangingPunct="1">
              <a:spcBef>
                <a:spcPct val="15000"/>
              </a:spcBef>
              <a:spcAft>
                <a:spcPct val="25000"/>
              </a:spcAft>
            </a:pPr>
            <a:r>
              <a:rPr lang="en-US" altLang="en-US" sz="2400" dirty="0">
                <a:ea typeface="ＭＳ Ｐゴシック" panose="020B0600070205080204" pitchFamily="34" charset="-128"/>
              </a:rPr>
              <a:t>The quality of a decision model should not be judged by the single occurrence of an uncertain outcome but instead by track records of multiple decisions and subsequent outcomes compared to what was predicted</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Number Placeholder 5">
            <a:extLst>
              <a:ext uri="{FF2B5EF4-FFF2-40B4-BE49-F238E27FC236}">
                <a16:creationId xmlns:a16="http://schemas.microsoft.com/office/drawing/2014/main" id="{3E2C9DE1-055D-47C9-B9E2-4294CE127F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A27A7BF6-B46C-420B-97E1-9BB4417B1642}" type="slidenum">
              <a:rPr lang="en-US" altLang="en-US" sz="1400"/>
              <a:pPr>
                <a:spcBef>
                  <a:spcPct val="0"/>
                </a:spcBef>
                <a:spcAft>
                  <a:spcPct val="0"/>
                </a:spcAft>
                <a:buFontTx/>
                <a:buNone/>
              </a:pPr>
              <a:t>23</a:t>
            </a:fld>
            <a:endParaRPr lang="en-US" altLang="en-US" sz="1400"/>
          </a:p>
        </p:txBody>
      </p:sp>
      <p:sp>
        <p:nvSpPr>
          <p:cNvPr id="34818" name="Rectangle 2">
            <a:extLst>
              <a:ext uri="{FF2B5EF4-FFF2-40B4-BE49-F238E27FC236}">
                <a16:creationId xmlns:a16="http://schemas.microsoft.com/office/drawing/2014/main" id="{2D25EE2F-53F8-4A0C-9E27-F11FAB362DCF}"/>
              </a:ext>
            </a:extLst>
          </p:cNvPr>
          <p:cNvSpPr>
            <a:spLocks noChangeArrowheads="1"/>
          </p:cNvSpPr>
          <p:nvPr/>
        </p:nvSpPr>
        <p:spPr bwMode="auto">
          <a:xfrm>
            <a:off x="6858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endParaRPr lang="en-US" altLang="en-US" sz="1800"/>
          </a:p>
        </p:txBody>
      </p:sp>
      <p:sp>
        <p:nvSpPr>
          <p:cNvPr id="34819" name="Rectangle 3">
            <a:extLst>
              <a:ext uri="{FF2B5EF4-FFF2-40B4-BE49-F238E27FC236}">
                <a16:creationId xmlns:a16="http://schemas.microsoft.com/office/drawing/2014/main" id="{46A19EB5-5299-408D-8497-6D42AC86105D}"/>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endParaRPr lang="en-US" altLang="en-US" sz="1800"/>
          </a:p>
        </p:txBody>
      </p:sp>
      <p:sp>
        <p:nvSpPr>
          <p:cNvPr id="34820" name="Rectangle 4">
            <a:extLst>
              <a:ext uri="{FF2B5EF4-FFF2-40B4-BE49-F238E27FC236}">
                <a16:creationId xmlns:a16="http://schemas.microsoft.com/office/drawing/2014/main" id="{F8A45F3C-51D9-4480-AEAB-BD25B4738405}"/>
              </a:ext>
            </a:extLst>
          </p:cNvPr>
          <p:cNvSpPr>
            <a:spLocks noChangeArrowheads="1"/>
          </p:cNvSpPr>
          <p:nvPr/>
        </p:nvSpPr>
        <p:spPr bwMode="auto">
          <a:xfrm>
            <a:off x="11430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endParaRPr lang="en-US" altLang="en-US" sz="1800"/>
          </a:p>
        </p:txBody>
      </p:sp>
      <p:sp>
        <p:nvSpPr>
          <p:cNvPr id="34821" name="Rectangle 5">
            <a:extLst>
              <a:ext uri="{FF2B5EF4-FFF2-40B4-BE49-F238E27FC236}">
                <a16:creationId xmlns:a16="http://schemas.microsoft.com/office/drawing/2014/main" id="{BA585A3B-B380-4340-9BC8-19CDCBC37B66}"/>
              </a:ext>
            </a:extLst>
          </p:cNvPr>
          <p:cNvSpPr>
            <a:spLocks noChangeArrowheads="1"/>
          </p:cNvSpPr>
          <p:nvPr/>
        </p:nvSpPr>
        <p:spPr bwMode="auto">
          <a:xfrm>
            <a:off x="35814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endParaRPr lang="en-US" altLang="en-US" sz="1800"/>
          </a:p>
        </p:txBody>
      </p:sp>
      <p:sp>
        <p:nvSpPr>
          <p:cNvPr id="34822" name="Rectangle 6">
            <a:extLst>
              <a:ext uri="{FF2B5EF4-FFF2-40B4-BE49-F238E27FC236}">
                <a16:creationId xmlns:a16="http://schemas.microsoft.com/office/drawing/2014/main" id="{FCCAF931-3709-42A0-98A3-736123DEEA84}"/>
              </a:ext>
            </a:extLst>
          </p:cNvPr>
          <p:cNvSpPr>
            <a:spLocks noGrp="1" noChangeArrowheads="1"/>
          </p:cNvSpPr>
          <p:nvPr>
            <p:ph type="title"/>
          </p:nvPr>
        </p:nvSpPr>
        <p:spPr>
          <a:xfrm>
            <a:off x="0" y="0"/>
            <a:ext cx="9144000" cy="914400"/>
          </a:xfrm>
        </p:spPr>
        <p:txBody>
          <a:bodyPr lIns="92075" tIns="46038" rIns="92075" bIns="46038"/>
          <a:lstStyle/>
          <a:p>
            <a:pPr eaLnBrk="1" hangingPunct="1"/>
            <a:r>
              <a:rPr lang="en-US" altLang="en-US" sz="3800">
                <a:ea typeface="ＭＳ Ｐゴシック" panose="020B0600070205080204" pitchFamily="34" charset="-128"/>
              </a:rPr>
              <a:t>Risk Tolerance or Acceptability Levels</a:t>
            </a:r>
            <a:endParaRPr lang="en-US" altLang="en-US">
              <a:ea typeface="ＭＳ Ｐゴシック" panose="020B0600070205080204" pitchFamily="34" charset="-128"/>
            </a:endParaRPr>
          </a:p>
        </p:txBody>
      </p:sp>
      <p:sp>
        <p:nvSpPr>
          <p:cNvPr id="34823" name="Rectangle 7">
            <a:extLst>
              <a:ext uri="{FF2B5EF4-FFF2-40B4-BE49-F238E27FC236}">
                <a16:creationId xmlns:a16="http://schemas.microsoft.com/office/drawing/2014/main" id="{519679C5-D828-4C43-A170-B9B253D50FFD}"/>
              </a:ext>
            </a:extLst>
          </p:cNvPr>
          <p:cNvSpPr>
            <a:spLocks noGrp="1" noChangeArrowheads="1"/>
          </p:cNvSpPr>
          <p:nvPr>
            <p:ph type="body" idx="1"/>
          </p:nvPr>
        </p:nvSpPr>
        <p:spPr>
          <a:xfrm>
            <a:off x="304800" y="1143000"/>
            <a:ext cx="8458200" cy="5638800"/>
          </a:xfrm>
        </p:spPr>
        <p:txBody>
          <a:bodyPr lIns="92075" tIns="46038" rIns="92075" bIns="46038"/>
          <a:lstStyle/>
          <a:p>
            <a:pPr eaLnBrk="1" hangingPunct="1">
              <a:lnSpc>
                <a:spcPct val="90000"/>
              </a:lnSpc>
              <a:spcBef>
                <a:spcPts val="500"/>
              </a:spcBef>
              <a:spcAft>
                <a:spcPts val="500"/>
              </a:spcAft>
            </a:pPr>
            <a:r>
              <a:rPr lang="en-US" altLang="en-US" sz="2000" dirty="0">
                <a:ea typeface="ＭＳ Ｐゴシック" panose="020B0600070205080204" pitchFamily="34" charset="-128"/>
              </a:rPr>
              <a:t>Risk tolerability ranges today are based on events in human life:</a:t>
            </a:r>
          </a:p>
          <a:p>
            <a:pPr eaLnBrk="1" hangingPunct="1">
              <a:lnSpc>
                <a:spcPct val="90000"/>
              </a:lnSpc>
              <a:spcBef>
                <a:spcPts val="500"/>
              </a:spcBef>
              <a:spcAft>
                <a:spcPts val="500"/>
              </a:spcAft>
            </a:pPr>
            <a:r>
              <a:rPr lang="en-US" altLang="en-US" sz="2000" dirty="0">
                <a:ea typeface="ＭＳ Ｐゴシック" panose="020B0600070205080204" pitchFamily="34" charset="-128"/>
              </a:rPr>
              <a:t>An involuntary risk (fatality risk) is generally considered tolerably low by the public if it is similar to or lower than the risk of fatality per person-year due to </a:t>
            </a:r>
            <a:r>
              <a:rPr lang="en-US" altLang="en-US" sz="2000" u="sng" dirty="0">
                <a:ea typeface="ＭＳ Ｐゴシック" panose="020B0600070205080204" pitchFamily="34" charset="-128"/>
              </a:rPr>
              <a:t>natural hazards</a:t>
            </a:r>
            <a:r>
              <a:rPr lang="en-US" altLang="en-US" sz="2000" dirty="0">
                <a:ea typeface="ＭＳ Ｐゴシック" panose="020B0600070205080204" pitchFamily="34" charset="-128"/>
              </a:rPr>
              <a:t> </a:t>
            </a:r>
          </a:p>
          <a:p>
            <a:pPr lvl="1" algn="ctr" eaLnBrk="1" hangingPunct="1">
              <a:lnSpc>
                <a:spcPct val="90000"/>
              </a:lnSpc>
              <a:spcBef>
                <a:spcPts val="500"/>
              </a:spcBef>
              <a:spcAft>
                <a:spcPts val="500"/>
              </a:spcAft>
            </a:pPr>
            <a:r>
              <a:rPr lang="en-US" altLang="en-US" sz="2000" b="1" dirty="0">
                <a:ea typeface="ＭＳ Ｐゴシック" panose="020B0600070205080204" pitchFamily="34" charset="-128"/>
              </a:rPr>
              <a:t>Historically ~10</a:t>
            </a:r>
            <a:r>
              <a:rPr lang="en-US" altLang="en-US" sz="2000" b="1" baseline="30000" dirty="0">
                <a:ea typeface="ＭＳ Ｐゴシック" panose="020B0600070205080204" pitchFamily="34" charset="-128"/>
              </a:rPr>
              <a:t>-6</a:t>
            </a:r>
            <a:r>
              <a:rPr lang="en-US" altLang="en-US" sz="2000" b="1" dirty="0">
                <a:ea typeface="ＭＳ Ｐゴシック" panose="020B0600070205080204" pitchFamily="34" charset="-128"/>
              </a:rPr>
              <a:t> per year.</a:t>
            </a:r>
          </a:p>
          <a:p>
            <a:pPr eaLnBrk="1" hangingPunct="1">
              <a:lnSpc>
                <a:spcPct val="90000"/>
              </a:lnSpc>
              <a:spcBef>
                <a:spcPts val="500"/>
              </a:spcBef>
              <a:spcAft>
                <a:spcPts val="500"/>
              </a:spcAft>
            </a:pPr>
            <a:endParaRPr lang="en-US" altLang="en-US" sz="2000" dirty="0">
              <a:ea typeface="ＭＳ Ｐゴシック" panose="020B0600070205080204" pitchFamily="34" charset="-128"/>
            </a:endParaRPr>
          </a:p>
          <a:p>
            <a:pPr eaLnBrk="1" hangingPunct="1">
              <a:lnSpc>
                <a:spcPct val="90000"/>
              </a:lnSpc>
              <a:spcBef>
                <a:spcPts val="500"/>
              </a:spcBef>
              <a:spcAft>
                <a:spcPts val="500"/>
              </a:spcAft>
            </a:pPr>
            <a:r>
              <a:rPr lang="en-US" altLang="en-US" sz="2000" dirty="0">
                <a:ea typeface="ＭＳ Ｐゴシック" panose="020B0600070205080204" pitchFamily="34" charset="-128"/>
              </a:rPr>
              <a:t>A voluntary risk is unacceptably high to the public if it is near to or above the risk of fatality per person due to </a:t>
            </a:r>
            <a:r>
              <a:rPr lang="en-US" altLang="en-US" sz="2000" u="sng" dirty="0">
                <a:ea typeface="ＭＳ Ｐゴシック" panose="020B0600070205080204" pitchFamily="34" charset="-128"/>
              </a:rPr>
              <a:t>disease</a:t>
            </a:r>
            <a:endParaRPr lang="en-US" altLang="en-US" sz="2000" dirty="0">
              <a:ea typeface="ＭＳ Ｐゴシック" panose="020B0600070205080204" pitchFamily="34" charset="-128"/>
            </a:endParaRPr>
          </a:p>
          <a:p>
            <a:pPr lvl="1" algn="ctr" eaLnBrk="1" hangingPunct="1">
              <a:lnSpc>
                <a:spcPct val="90000"/>
              </a:lnSpc>
              <a:spcBef>
                <a:spcPts val="500"/>
              </a:spcBef>
              <a:spcAft>
                <a:spcPts val="500"/>
              </a:spcAft>
            </a:pPr>
            <a:r>
              <a:rPr lang="en-US" altLang="en-US" sz="2000" b="1" dirty="0">
                <a:ea typeface="ＭＳ Ｐゴシック" panose="020B0600070205080204" pitchFamily="34" charset="-128"/>
              </a:rPr>
              <a:t>Historically ~10</a:t>
            </a:r>
            <a:r>
              <a:rPr lang="en-US" altLang="en-US" sz="2000" b="1" baseline="30000" dirty="0">
                <a:ea typeface="ＭＳ Ｐゴシック" panose="020B0600070205080204" pitchFamily="34" charset="-128"/>
              </a:rPr>
              <a:t>-3</a:t>
            </a:r>
            <a:r>
              <a:rPr lang="en-US" altLang="en-US" sz="2000" b="1" dirty="0">
                <a:ea typeface="ＭＳ Ｐゴシック" panose="020B0600070205080204" pitchFamily="34" charset="-128"/>
              </a:rPr>
              <a:t> per year</a:t>
            </a:r>
            <a:r>
              <a:rPr lang="en-US" altLang="en-US" sz="2000" dirty="0">
                <a:ea typeface="ＭＳ Ｐゴシック" panose="020B0600070205080204" pitchFamily="34" charset="-128"/>
              </a:rPr>
              <a:t>.</a:t>
            </a:r>
          </a:p>
          <a:p>
            <a:pPr lvl="1" eaLnBrk="1" hangingPunct="1">
              <a:lnSpc>
                <a:spcPct val="90000"/>
              </a:lnSpc>
              <a:spcBef>
                <a:spcPts val="500"/>
              </a:spcBef>
              <a:spcAft>
                <a:spcPts val="500"/>
              </a:spcAft>
            </a:pPr>
            <a:endParaRPr lang="en-US" altLang="en-US" sz="2000" dirty="0">
              <a:ea typeface="ＭＳ Ｐゴシック" panose="020B0600070205080204" pitchFamily="34" charset="-128"/>
            </a:endParaRPr>
          </a:p>
          <a:p>
            <a:pPr eaLnBrk="1" hangingPunct="1">
              <a:lnSpc>
                <a:spcPct val="90000"/>
              </a:lnSpc>
              <a:spcBef>
                <a:spcPts val="500"/>
              </a:spcBef>
              <a:spcAft>
                <a:spcPts val="500"/>
              </a:spcAft>
            </a:pPr>
            <a:r>
              <a:rPr lang="en-US" altLang="en-US" sz="2000" dirty="0">
                <a:ea typeface="ＭＳ Ｐゴシック" panose="020B0600070205080204" pitchFamily="34" charset="-128"/>
              </a:rPr>
              <a:t>Risk acceptance criteria for events that could lead to fatalities were founded on the range between the two frequency values: [10</a:t>
            </a:r>
            <a:r>
              <a:rPr lang="en-US" altLang="en-US" sz="2000" baseline="30000" dirty="0">
                <a:ea typeface="ＭＳ Ｐゴシック" panose="020B0600070205080204" pitchFamily="34" charset="-128"/>
              </a:rPr>
              <a:t>-6</a:t>
            </a:r>
            <a:r>
              <a:rPr lang="en-US" altLang="en-US" sz="2000" dirty="0">
                <a:ea typeface="ＭＳ Ｐゴシック" panose="020B0600070205080204" pitchFamily="34" charset="-128"/>
              </a:rPr>
              <a:t>, 10</a:t>
            </a:r>
            <a:r>
              <a:rPr lang="en-US" altLang="en-US" sz="2000" baseline="30000" dirty="0">
                <a:ea typeface="ＭＳ Ｐゴシック" panose="020B0600070205080204" pitchFamily="34" charset="-128"/>
              </a:rPr>
              <a:t>-3</a:t>
            </a:r>
            <a:r>
              <a:rPr lang="en-US" altLang="en-US" sz="2000" dirty="0">
                <a:ea typeface="ＭＳ Ｐゴシック" panose="020B0600070205080204" pitchFamily="34" charset="-128"/>
              </a:rPr>
              <a:t>] </a:t>
            </a:r>
          </a:p>
        </p:txBody>
      </p:sp>
      <p:sp>
        <p:nvSpPr>
          <p:cNvPr id="10" name="Text Box 8">
            <a:extLst>
              <a:ext uri="{FF2B5EF4-FFF2-40B4-BE49-F238E27FC236}">
                <a16:creationId xmlns:a16="http://schemas.microsoft.com/office/drawing/2014/main" id="{DA83C295-855A-4ACE-803B-46E18965F3A6}"/>
              </a:ext>
            </a:extLst>
          </p:cNvPr>
          <p:cNvSpPr txBox="1">
            <a:spLocks noChangeArrowheads="1"/>
          </p:cNvSpPr>
          <p:nvPr/>
        </p:nvSpPr>
        <p:spPr bwMode="auto">
          <a:xfrm>
            <a:off x="228600" y="6246813"/>
            <a:ext cx="2438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17475" indent="-117475">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r>
              <a:rPr lang="en-US" altLang="en-US" sz="1600" dirty="0"/>
              <a:t>(</a:t>
            </a:r>
            <a:r>
              <a:rPr lang="en-US" altLang="en-US" sz="1600" dirty="0" err="1"/>
              <a:t>Shortreed</a:t>
            </a:r>
            <a:r>
              <a:rPr lang="en-US" altLang="en-US" sz="1600" dirty="0"/>
              <a:t>, et al, 1995)</a:t>
            </a:r>
            <a:endParaRPr lang="en-US" altLang="en-US" sz="18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Number Placeholder 5">
            <a:extLst>
              <a:ext uri="{FF2B5EF4-FFF2-40B4-BE49-F238E27FC236}">
                <a16:creationId xmlns:a16="http://schemas.microsoft.com/office/drawing/2014/main" id="{AD76B7E9-1910-493F-84B6-5FDFDE9A5F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3512039F-24E7-43E7-9E02-282810C53476}" type="slidenum">
              <a:rPr lang="en-US" altLang="en-US" sz="1400"/>
              <a:pPr>
                <a:spcBef>
                  <a:spcPct val="0"/>
                </a:spcBef>
                <a:spcAft>
                  <a:spcPct val="0"/>
                </a:spcAft>
                <a:buFontTx/>
                <a:buNone/>
              </a:pPr>
              <a:t>24</a:t>
            </a:fld>
            <a:endParaRPr lang="en-US" altLang="en-US" sz="1400"/>
          </a:p>
        </p:txBody>
      </p:sp>
      <p:sp>
        <p:nvSpPr>
          <p:cNvPr id="35842" name="Rectangle 2">
            <a:extLst>
              <a:ext uri="{FF2B5EF4-FFF2-40B4-BE49-F238E27FC236}">
                <a16:creationId xmlns:a16="http://schemas.microsoft.com/office/drawing/2014/main" id="{EAB83E1E-C40B-47EE-984A-38A2DBCB216C}"/>
              </a:ext>
            </a:extLst>
          </p:cNvPr>
          <p:cNvSpPr>
            <a:spLocks noChangeArrowheads="1"/>
          </p:cNvSpPr>
          <p:nvPr/>
        </p:nvSpPr>
        <p:spPr bwMode="auto">
          <a:xfrm>
            <a:off x="685800" y="6176674"/>
            <a:ext cx="5867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r>
              <a:rPr lang="en-US" altLang="en-US" sz="1800" dirty="0"/>
              <a:t>OSHA: Occupational Safety &amp; Health Administration</a:t>
            </a:r>
          </a:p>
          <a:p>
            <a:pPr eaLnBrk="1" hangingPunct="1">
              <a:spcBef>
                <a:spcPct val="0"/>
              </a:spcBef>
              <a:spcAft>
                <a:spcPct val="0"/>
              </a:spcAft>
              <a:buFontTx/>
              <a:buNone/>
            </a:pPr>
            <a:r>
              <a:rPr lang="en-US" altLang="en-US" sz="1800" dirty="0"/>
              <a:t>EPA: Environmental Protection Agency</a:t>
            </a:r>
          </a:p>
        </p:txBody>
      </p:sp>
      <p:sp>
        <p:nvSpPr>
          <p:cNvPr id="35843" name="Rectangle 3">
            <a:extLst>
              <a:ext uri="{FF2B5EF4-FFF2-40B4-BE49-F238E27FC236}">
                <a16:creationId xmlns:a16="http://schemas.microsoft.com/office/drawing/2014/main" id="{B9331E9F-22E1-4FE7-B52A-10FE99DC1B48}"/>
              </a:ext>
            </a:extLst>
          </p:cNvPr>
          <p:cNvSpPr>
            <a:spLocks noChangeArrowheads="1"/>
          </p:cNvSpPr>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endParaRPr lang="en-US" altLang="en-US" sz="1800"/>
          </a:p>
        </p:txBody>
      </p:sp>
      <p:sp>
        <p:nvSpPr>
          <p:cNvPr id="35844" name="Rectangle 4">
            <a:extLst>
              <a:ext uri="{FF2B5EF4-FFF2-40B4-BE49-F238E27FC236}">
                <a16:creationId xmlns:a16="http://schemas.microsoft.com/office/drawing/2014/main" id="{D92365E4-3AC5-48BE-8C2F-173428E4D9E4}"/>
              </a:ext>
            </a:extLst>
          </p:cNvPr>
          <p:cNvSpPr>
            <a:spLocks noChangeArrowheads="1"/>
          </p:cNvSpPr>
          <p:nvPr/>
        </p:nvSpPr>
        <p:spPr bwMode="auto">
          <a:xfrm>
            <a:off x="1143000" y="62484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endParaRPr lang="en-US" altLang="en-US" sz="1800"/>
          </a:p>
        </p:txBody>
      </p:sp>
      <p:sp>
        <p:nvSpPr>
          <p:cNvPr id="35845" name="Rectangle 5">
            <a:extLst>
              <a:ext uri="{FF2B5EF4-FFF2-40B4-BE49-F238E27FC236}">
                <a16:creationId xmlns:a16="http://schemas.microsoft.com/office/drawing/2014/main" id="{964A727E-27A7-4C4C-A622-20801D82EC72}"/>
              </a:ext>
            </a:extLst>
          </p:cNvPr>
          <p:cNvSpPr>
            <a:spLocks noChangeArrowheads="1"/>
          </p:cNvSpPr>
          <p:nvPr/>
        </p:nvSpPr>
        <p:spPr bwMode="auto">
          <a:xfrm>
            <a:off x="3581400" y="6248400"/>
            <a:ext cx="2895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spcAft>
                <a:spcPct val="0"/>
              </a:spcAft>
              <a:buFontTx/>
              <a:buNone/>
            </a:pPr>
            <a:endParaRPr lang="en-US" altLang="en-US" sz="1800"/>
          </a:p>
        </p:txBody>
      </p:sp>
      <p:sp>
        <p:nvSpPr>
          <p:cNvPr id="35846" name="Rectangle 6">
            <a:extLst>
              <a:ext uri="{FF2B5EF4-FFF2-40B4-BE49-F238E27FC236}">
                <a16:creationId xmlns:a16="http://schemas.microsoft.com/office/drawing/2014/main" id="{4721CD06-D2E1-41FB-9655-D254D18FDD06}"/>
              </a:ext>
            </a:extLst>
          </p:cNvPr>
          <p:cNvSpPr>
            <a:spLocks noGrp="1" noChangeArrowheads="1"/>
          </p:cNvSpPr>
          <p:nvPr>
            <p:ph type="title"/>
          </p:nvPr>
        </p:nvSpPr>
        <p:spPr>
          <a:xfrm>
            <a:off x="457200" y="152400"/>
            <a:ext cx="8229600" cy="1143000"/>
          </a:xfrm>
        </p:spPr>
        <p:txBody>
          <a:bodyPr lIns="92075" tIns="46038" rIns="92075" bIns="46038"/>
          <a:lstStyle/>
          <a:p>
            <a:pPr eaLnBrk="1" hangingPunct="1"/>
            <a:r>
              <a:rPr lang="en-US" altLang="en-US" sz="3600" dirty="0">
                <a:ea typeface="ＭＳ Ｐゴシック" panose="020B0600070205080204" pitchFamily="34" charset="-128"/>
              </a:rPr>
              <a:t>Traditional Measures of Risk Acceptability</a:t>
            </a:r>
          </a:p>
        </p:txBody>
      </p:sp>
      <p:sp>
        <p:nvSpPr>
          <p:cNvPr id="35847" name="Rectangle 7">
            <a:extLst>
              <a:ext uri="{FF2B5EF4-FFF2-40B4-BE49-F238E27FC236}">
                <a16:creationId xmlns:a16="http://schemas.microsoft.com/office/drawing/2014/main" id="{F8834ECB-5322-4CAA-AF42-63DAE45892B7}"/>
              </a:ext>
            </a:extLst>
          </p:cNvPr>
          <p:cNvSpPr>
            <a:spLocks noGrp="1" noChangeArrowheads="1"/>
          </p:cNvSpPr>
          <p:nvPr>
            <p:ph type="body" idx="1"/>
          </p:nvPr>
        </p:nvSpPr>
        <p:spPr>
          <a:xfrm>
            <a:off x="381000" y="1495223"/>
            <a:ext cx="8610600" cy="5105400"/>
          </a:xfrm>
        </p:spPr>
        <p:txBody>
          <a:bodyPr lIns="92075" tIns="46038" rIns="92075" bIns="46038"/>
          <a:lstStyle/>
          <a:p>
            <a:pPr eaLnBrk="1" hangingPunct="1">
              <a:spcBef>
                <a:spcPts val="500"/>
              </a:spcBef>
              <a:spcAft>
                <a:spcPts val="500"/>
              </a:spcAft>
            </a:pPr>
            <a:r>
              <a:rPr lang="en-US" altLang="en-US" sz="2500" dirty="0">
                <a:ea typeface="ＭＳ Ｐゴシック" panose="020B0600070205080204" pitchFamily="34" charset="-128"/>
              </a:rPr>
              <a:t>Regulations (such as for toxic exposures, e.g., OSHA, EPA)</a:t>
            </a:r>
          </a:p>
          <a:p>
            <a:pPr eaLnBrk="1" hangingPunct="1">
              <a:spcBef>
                <a:spcPts val="500"/>
              </a:spcBef>
              <a:spcAft>
                <a:spcPts val="500"/>
              </a:spcAft>
            </a:pPr>
            <a:r>
              <a:rPr lang="en-US" altLang="en-US" sz="2500" dirty="0">
                <a:ea typeface="ＭＳ Ｐゴシック" panose="020B0600070205080204" pitchFamily="34" charset="-128"/>
              </a:rPr>
              <a:t>Industry sector practice</a:t>
            </a:r>
          </a:p>
          <a:p>
            <a:pPr eaLnBrk="1" hangingPunct="1">
              <a:spcBef>
                <a:spcPts val="500"/>
              </a:spcBef>
              <a:spcAft>
                <a:spcPts val="500"/>
              </a:spcAft>
            </a:pPr>
            <a:r>
              <a:rPr lang="en-US" altLang="en-US" sz="2500" dirty="0">
                <a:ea typeface="ＭＳ Ｐゴシック" panose="020B0600070205080204" pitchFamily="34" charset="-128"/>
              </a:rPr>
              <a:t>Company practice</a:t>
            </a:r>
          </a:p>
          <a:p>
            <a:pPr eaLnBrk="1" hangingPunct="1">
              <a:spcBef>
                <a:spcPts val="500"/>
              </a:spcBef>
              <a:spcAft>
                <a:spcPts val="500"/>
              </a:spcAft>
            </a:pPr>
            <a:r>
              <a:rPr lang="en-US" altLang="en-US" sz="2500" dirty="0">
                <a:ea typeface="ＭＳ Ｐゴシック" panose="020B0600070205080204" pitchFamily="34" charset="-128"/>
              </a:rPr>
              <a:t>Engineering judgment, expert judgment based on experience</a:t>
            </a:r>
          </a:p>
          <a:p>
            <a:pPr eaLnBrk="1" hangingPunct="1">
              <a:spcBef>
                <a:spcPts val="500"/>
              </a:spcBef>
              <a:spcAft>
                <a:spcPts val="500"/>
              </a:spcAft>
            </a:pPr>
            <a:r>
              <a:rPr lang="en-US" altLang="en-US" sz="2500" dirty="0">
                <a:ea typeface="ＭＳ Ｐゴシック" panose="020B0600070205080204" pitchFamily="34" charset="-128"/>
              </a:rPr>
              <a:t>Risk communication</a:t>
            </a:r>
          </a:p>
          <a:p>
            <a:pPr eaLnBrk="1" hangingPunct="1">
              <a:spcBef>
                <a:spcPts val="500"/>
              </a:spcBef>
              <a:spcAft>
                <a:spcPts val="500"/>
              </a:spcAft>
            </a:pPr>
            <a:endParaRPr lang="en-US" altLang="en-US" sz="2500" dirty="0">
              <a:ea typeface="ＭＳ Ｐゴシック" panose="020B0600070205080204" pitchFamily="34" charset="-128"/>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Number Placeholder 5">
            <a:extLst>
              <a:ext uri="{FF2B5EF4-FFF2-40B4-BE49-F238E27FC236}">
                <a16:creationId xmlns:a16="http://schemas.microsoft.com/office/drawing/2014/main" id="{D7B797C6-CC89-4D4B-BF77-1B26FF2D2393}"/>
              </a:ext>
            </a:extLst>
          </p:cNvPr>
          <p:cNvSpPr>
            <a:spLocks noGrp="1"/>
          </p:cNvSpPr>
          <p:nvPr>
            <p:ph type="sldNum" sz="quarter" idx="12"/>
          </p:nvPr>
        </p:nvSpPr>
        <p:spPr>
          <a:xfrm>
            <a:off x="7010400" y="64770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60ADF8E6-3FF1-405E-A117-B2C298635A10}" type="slidenum">
              <a:rPr lang="en-US" altLang="en-US" sz="1400"/>
              <a:pPr>
                <a:spcBef>
                  <a:spcPct val="0"/>
                </a:spcBef>
                <a:spcAft>
                  <a:spcPct val="0"/>
                </a:spcAft>
                <a:buFontTx/>
                <a:buNone/>
              </a:pPr>
              <a:t>25</a:t>
            </a:fld>
            <a:endParaRPr lang="en-US" altLang="en-US" sz="1400"/>
          </a:p>
        </p:txBody>
      </p:sp>
      <p:sp>
        <p:nvSpPr>
          <p:cNvPr id="36866" name="Rectangle 2">
            <a:extLst>
              <a:ext uri="{FF2B5EF4-FFF2-40B4-BE49-F238E27FC236}">
                <a16:creationId xmlns:a16="http://schemas.microsoft.com/office/drawing/2014/main" id="{AD46D587-A9A8-4AA7-8D6C-C37FC563779F}"/>
              </a:ext>
            </a:extLst>
          </p:cNvPr>
          <p:cNvSpPr>
            <a:spLocks noGrp="1" noChangeArrowheads="1"/>
          </p:cNvSpPr>
          <p:nvPr>
            <p:ph type="title"/>
          </p:nvPr>
        </p:nvSpPr>
        <p:spPr>
          <a:xfrm>
            <a:off x="457200" y="304800"/>
            <a:ext cx="8229600" cy="533400"/>
          </a:xfrm>
        </p:spPr>
        <p:txBody>
          <a:bodyPr/>
          <a:lstStyle/>
          <a:p>
            <a:pPr eaLnBrk="1" hangingPunct="1"/>
            <a:r>
              <a:rPr lang="en-US" altLang="en-US" sz="3800">
                <a:ea typeface="ＭＳ Ｐゴシック" panose="020B0600070205080204" pitchFamily="34" charset="-128"/>
              </a:rPr>
              <a:t>Importance of Risk </a:t>
            </a:r>
            <a:r>
              <a:rPr lang="en-US" altLang="en-US" sz="3400">
                <a:ea typeface="ＭＳ Ｐゴシック" panose="020B0600070205080204" pitchFamily="34" charset="-128"/>
              </a:rPr>
              <a:t>Analysis</a:t>
            </a:r>
            <a:r>
              <a:rPr lang="en-US" altLang="en-US" sz="3800">
                <a:ea typeface="ＭＳ Ｐゴシック" panose="020B0600070205080204" pitchFamily="34" charset="-128"/>
              </a:rPr>
              <a:t> (RA)</a:t>
            </a:r>
          </a:p>
        </p:txBody>
      </p:sp>
      <p:sp>
        <p:nvSpPr>
          <p:cNvPr id="36867" name="Rectangle 3">
            <a:extLst>
              <a:ext uri="{FF2B5EF4-FFF2-40B4-BE49-F238E27FC236}">
                <a16:creationId xmlns:a16="http://schemas.microsoft.com/office/drawing/2014/main" id="{97C560CC-D624-4F6C-8211-5280D17EBF44}"/>
              </a:ext>
            </a:extLst>
          </p:cNvPr>
          <p:cNvSpPr>
            <a:spLocks noGrp="1" noChangeArrowheads="1"/>
          </p:cNvSpPr>
          <p:nvPr>
            <p:ph type="body" idx="1"/>
          </p:nvPr>
        </p:nvSpPr>
        <p:spPr>
          <a:xfrm>
            <a:off x="304800" y="1143000"/>
            <a:ext cx="8477250" cy="5867400"/>
          </a:xfrm>
        </p:spPr>
        <p:txBody>
          <a:bodyPr/>
          <a:lstStyle/>
          <a:p>
            <a:pPr eaLnBrk="1" hangingPunct="1">
              <a:spcAft>
                <a:spcPts val="1750"/>
              </a:spcAft>
              <a:buFont typeface="Arial" panose="020B0604020202020204" pitchFamily="34" charset="0"/>
              <a:buChar char="•"/>
              <a:defRPr/>
            </a:pPr>
            <a:r>
              <a:rPr lang="en-US" altLang="en-US" sz="2400" dirty="0">
                <a:ea typeface="ＭＳ Ｐゴシック" panose="020B0600070205080204" pitchFamily="34" charset="-128"/>
              </a:rPr>
              <a:t>Managers must reduce risk and manage remaining risk to retain their rights to operate</a:t>
            </a:r>
          </a:p>
          <a:p>
            <a:pPr eaLnBrk="1" hangingPunct="1">
              <a:spcAft>
                <a:spcPts val="1750"/>
              </a:spcAft>
              <a:buFont typeface="Arial" panose="020B0604020202020204" pitchFamily="34" charset="0"/>
              <a:buChar char="•"/>
              <a:defRPr/>
            </a:pPr>
            <a:r>
              <a:rPr lang="en-US" altLang="en-US" sz="2400" dirty="0">
                <a:ea typeface="ＭＳ Ｐゴシック" panose="020B0600070205080204" pitchFamily="34" charset="-128"/>
              </a:rPr>
              <a:t>Applications of risk analysis lies in design, manufacturing, operation, maintenance, policy, and regulatory decisions for a </a:t>
            </a:r>
            <a:r>
              <a:rPr lang="en-US" altLang="en-US" sz="2400" b="1" dirty="0">
                <a:ea typeface="ＭＳ Ｐゴシック" panose="020B0600070205080204" pitchFamily="34" charset="-128"/>
              </a:rPr>
              <a:t>Socio-Technical System </a:t>
            </a:r>
            <a:r>
              <a:rPr lang="en-US" altLang="en-US" sz="2400" dirty="0">
                <a:ea typeface="ＭＳ Ｐゴシック" panose="020B0600070205080204" pitchFamily="34" charset="-128"/>
              </a:rPr>
              <a:t>(STS) involving everyone (from frontline operators to government leaders)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Number Placeholder 5">
            <a:extLst>
              <a:ext uri="{FF2B5EF4-FFF2-40B4-BE49-F238E27FC236}">
                <a16:creationId xmlns:a16="http://schemas.microsoft.com/office/drawing/2014/main" id="{1E77D453-7DDD-43D9-903A-38F833DC6A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BCF6AB0A-A603-444D-A4C6-BFAB89D2FF84}" type="slidenum">
              <a:rPr lang="en-US" altLang="en-US" sz="1400"/>
              <a:pPr>
                <a:spcBef>
                  <a:spcPct val="0"/>
                </a:spcBef>
                <a:spcAft>
                  <a:spcPct val="0"/>
                </a:spcAft>
                <a:buFontTx/>
                <a:buNone/>
              </a:pPr>
              <a:t>26</a:t>
            </a:fld>
            <a:endParaRPr lang="en-US" altLang="en-US" sz="1400"/>
          </a:p>
        </p:txBody>
      </p:sp>
      <p:sp>
        <p:nvSpPr>
          <p:cNvPr id="39938" name="Rectangle 83">
            <a:extLst>
              <a:ext uri="{FF2B5EF4-FFF2-40B4-BE49-F238E27FC236}">
                <a16:creationId xmlns:a16="http://schemas.microsoft.com/office/drawing/2014/main" id="{585FA5F5-8CE1-48C6-B26C-2B1C589D7553}"/>
              </a:ext>
            </a:extLst>
          </p:cNvPr>
          <p:cNvSpPr>
            <a:spLocks noGrp="1" noChangeArrowheads="1"/>
          </p:cNvSpPr>
          <p:nvPr>
            <p:ph type="title"/>
          </p:nvPr>
        </p:nvSpPr>
        <p:spPr>
          <a:xfrm>
            <a:off x="457200" y="76200"/>
            <a:ext cx="8229600" cy="609600"/>
          </a:xfrm>
        </p:spPr>
        <p:txBody>
          <a:bodyPr/>
          <a:lstStyle/>
          <a:p>
            <a:pPr eaLnBrk="1" hangingPunct="1"/>
            <a:r>
              <a:rPr lang="en-US" altLang="en-US" sz="3600">
                <a:ea typeface="ＭＳ Ｐゴシック" panose="020B0600070205080204" pitchFamily="34" charset="-128"/>
              </a:rPr>
              <a:t>Areas of Risk Applications</a:t>
            </a:r>
          </a:p>
        </p:txBody>
      </p:sp>
      <p:graphicFrame>
        <p:nvGraphicFramePr>
          <p:cNvPr id="15461" name="Group 101">
            <a:extLst>
              <a:ext uri="{FF2B5EF4-FFF2-40B4-BE49-F238E27FC236}">
                <a16:creationId xmlns:a16="http://schemas.microsoft.com/office/drawing/2014/main" id="{0C7BF964-B56E-470D-AEB6-91FD4E81664F}"/>
              </a:ext>
            </a:extLst>
          </p:cNvPr>
          <p:cNvGraphicFramePr>
            <a:graphicFrameLocks noGrp="1"/>
          </p:cNvGraphicFramePr>
          <p:nvPr>
            <p:ph idx="1"/>
            <p:extLst>
              <p:ext uri="{D42A27DB-BD31-4B8C-83A1-F6EECF244321}">
                <p14:modId xmlns:p14="http://schemas.microsoft.com/office/powerpoint/2010/main" val="2202792908"/>
              </p:ext>
            </p:extLst>
          </p:nvPr>
        </p:nvGraphicFramePr>
        <p:xfrm>
          <a:off x="381000" y="1102804"/>
          <a:ext cx="8229600" cy="5160814"/>
        </p:xfrm>
        <a:graphic>
          <a:graphicData uri="http://schemas.openxmlformats.org/drawingml/2006/table">
            <a:tbl>
              <a:tblPr/>
              <a:tblGrid>
                <a:gridCol w="2679700">
                  <a:extLst>
                    <a:ext uri="{9D8B030D-6E8A-4147-A177-3AD203B41FA5}">
                      <a16:colId xmlns:a16="http://schemas.microsoft.com/office/drawing/2014/main" val="20000"/>
                    </a:ext>
                  </a:extLst>
                </a:gridCol>
                <a:gridCol w="5549900">
                  <a:extLst>
                    <a:ext uri="{9D8B030D-6E8A-4147-A177-3AD203B41FA5}">
                      <a16:colId xmlns:a16="http://schemas.microsoft.com/office/drawing/2014/main" val="20001"/>
                    </a:ext>
                  </a:extLst>
                </a:gridCol>
              </a:tblGrid>
              <a:tr h="615950">
                <a:tc>
                  <a:txBody>
                    <a:bodyPr/>
                    <a:lstStyle/>
                    <a:p>
                      <a:pPr marL="342900" marR="0" lvl="0" indent="-342900" algn="ctr" defTabSz="914400" rtl="0" eaLnBrk="1" fontAlgn="ctr" latinLnBrk="0" hangingPunct="1">
                        <a:lnSpc>
                          <a:spcPct val="100000"/>
                        </a:lnSpc>
                        <a:spcBef>
                          <a:spcPct val="0"/>
                        </a:spcBef>
                        <a:spcAft>
                          <a:spcPct val="20000"/>
                        </a:spcAft>
                        <a:buClrTx/>
                        <a:buSzTx/>
                        <a:buFontTx/>
                        <a:buNone/>
                        <a:tabLst/>
                      </a:pPr>
                      <a:r>
                        <a:rPr kumimoji="0" lang="en-US" sz="2200" b="1" i="0" u="none" strike="noStrike" cap="none" normalizeH="0" baseline="0" dirty="0">
                          <a:ln>
                            <a:noFill/>
                          </a:ln>
                          <a:solidFill>
                            <a:schemeClr val="tx1"/>
                          </a:solidFill>
                          <a:effectLst/>
                          <a:latin typeface="Arial" charset="0"/>
                          <a:ea typeface="ＭＳ Ｐゴシック" charset="0"/>
                          <a:cs typeface="ＭＳ Ｐゴシック" charset="0"/>
                        </a:rPr>
                        <a:t>Category</a:t>
                      </a:r>
                      <a:endParaRPr kumimoji="0" lang="en-US" sz="2200" b="0" i="0" u="none" strike="noStrike" cap="none" normalizeH="0" baseline="0" dirty="0">
                        <a:ln>
                          <a:noFill/>
                        </a:ln>
                        <a:solidFill>
                          <a:schemeClr val="tx1"/>
                        </a:solidFill>
                        <a:effectLst/>
                        <a:latin typeface="Arial" charset="0"/>
                        <a:ea typeface="ＭＳ Ｐゴシック" charset="0"/>
                        <a:cs typeface="ＭＳ Ｐゴシック"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ctr" latinLnBrk="0" hangingPunct="1">
                        <a:lnSpc>
                          <a:spcPct val="100000"/>
                        </a:lnSpc>
                        <a:spcBef>
                          <a:spcPct val="0"/>
                        </a:spcBef>
                        <a:spcAft>
                          <a:spcPct val="20000"/>
                        </a:spcAft>
                        <a:buClrTx/>
                        <a:buSzTx/>
                        <a:buFontTx/>
                        <a:buNone/>
                        <a:tabLst/>
                      </a:pPr>
                      <a:r>
                        <a:rPr kumimoji="0" lang="en-US" sz="2600" b="1" i="0" u="none" strike="noStrike" cap="none" normalizeH="0" baseline="0">
                          <a:ln>
                            <a:noFill/>
                          </a:ln>
                          <a:solidFill>
                            <a:schemeClr val="tx1"/>
                          </a:solidFill>
                          <a:effectLst/>
                          <a:latin typeface="Arial" charset="0"/>
                          <a:ea typeface="ＭＳ Ｐゴシック" charset="0"/>
                          <a:cs typeface="ＭＳ Ｐゴシック" charset="0"/>
                        </a:rPr>
                        <a:t>To Estimate</a:t>
                      </a:r>
                      <a:endParaRPr kumimoji="0" lang="en-US" sz="2600" b="0" i="0" u="none" strike="noStrike" cap="none" normalizeH="0" baseline="0">
                        <a:ln>
                          <a:noFill/>
                        </a:ln>
                        <a:solidFill>
                          <a:schemeClr val="tx1"/>
                        </a:solidFill>
                        <a:effectLst/>
                        <a:latin typeface="Arial" charset="0"/>
                        <a:ea typeface="ＭＳ Ｐゴシック" charset="0"/>
                        <a:cs typeface="ＭＳ Ｐゴシック"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342900" marR="0" lvl="0" indent="-342900" algn="ctr" defTabSz="914400" rtl="0" eaLnBrk="1" fontAlgn="ctr" latinLnBrk="0" hangingPunct="1">
                        <a:lnSpc>
                          <a:spcPct val="100000"/>
                        </a:lnSpc>
                        <a:spcBef>
                          <a:spcPct val="0"/>
                        </a:spcBef>
                        <a:spcAft>
                          <a:spcPct val="20000"/>
                        </a:spcAft>
                        <a:buClrTx/>
                        <a:buSzTx/>
                        <a:buFontTx/>
                        <a:buNone/>
                        <a:tabLst/>
                      </a:pPr>
                      <a:r>
                        <a:rPr kumimoji="0" lang="en-US" sz="2200" b="1" i="0" u="none" strike="noStrike" cap="none" normalizeH="0" baseline="0">
                          <a:ln>
                            <a:noFill/>
                          </a:ln>
                          <a:solidFill>
                            <a:schemeClr val="tx1"/>
                          </a:solidFill>
                          <a:effectLst/>
                          <a:latin typeface="Arial" charset="0"/>
                          <a:ea typeface="ＭＳ Ｐゴシック" charset="0"/>
                          <a:cs typeface="ＭＳ Ｐゴシック" charset="0"/>
                        </a:rPr>
                        <a:t>Health</a:t>
                      </a:r>
                      <a:endParaRPr kumimoji="0" lang="en-US" sz="2200" b="0" i="0" u="none" strike="noStrike" cap="none" normalizeH="0" baseline="0">
                        <a:ln>
                          <a:noFill/>
                        </a:ln>
                        <a:solidFill>
                          <a:schemeClr val="tx1"/>
                        </a:solidFill>
                        <a:effectLst/>
                        <a:latin typeface="Arial" charset="0"/>
                        <a:ea typeface="ＭＳ Ｐゴシック" charset="0"/>
                        <a:cs typeface="ＭＳ Ｐゴシック"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 latinLnBrk="0" hangingPunct="1">
                        <a:lnSpc>
                          <a:spcPct val="100000"/>
                        </a:lnSpc>
                        <a:spcBef>
                          <a:spcPct val="0"/>
                        </a:spcBef>
                        <a:spcAft>
                          <a:spcPct val="20000"/>
                        </a:spcAft>
                        <a:buClrTx/>
                        <a:buSzTx/>
                        <a:buFontTx/>
                        <a:buNone/>
                        <a:tabLst/>
                      </a:pPr>
                      <a:r>
                        <a:rPr kumimoji="0" lang="en-US" sz="2200" b="0" i="0" u="none" strike="noStrike" cap="none" normalizeH="0" baseline="0">
                          <a:ln>
                            <a:noFill/>
                          </a:ln>
                          <a:solidFill>
                            <a:schemeClr val="tx1"/>
                          </a:solidFill>
                          <a:effectLst/>
                          <a:latin typeface="Arial" charset="0"/>
                          <a:ea typeface="ＭＳ Ｐゴシック" charset="0"/>
                          <a:cs typeface="ＭＳ Ｐゴシック" charset="0"/>
                        </a:rPr>
                        <a:t>Disease and loss of life</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85800">
                <a:tc>
                  <a:txBody>
                    <a:bodyPr/>
                    <a:lstStyle/>
                    <a:p>
                      <a:pPr marL="342900" marR="0" lvl="0" indent="-342900" algn="ctr" defTabSz="914400" rtl="0" eaLnBrk="1" fontAlgn="ctr" latinLnBrk="0" hangingPunct="1">
                        <a:lnSpc>
                          <a:spcPct val="100000"/>
                        </a:lnSpc>
                        <a:spcBef>
                          <a:spcPct val="0"/>
                        </a:spcBef>
                        <a:spcAft>
                          <a:spcPct val="20000"/>
                        </a:spcAft>
                        <a:buClrTx/>
                        <a:buSzTx/>
                        <a:buFontTx/>
                        <a:buNone/>
                        <a:tabLst/>
                      </a:pPr>
                      <a:r>
                        <a:rPr kumimoji="0" lang="en-US" sz="2200" b="1" i="0" u="none" strike="noStrike" cap="none" normalizeH="0" baseline="0">
                          <a:ln>
                            <a:noFill/>
                          </a:ln>
                          <a:solidFill>
                            <a:schemeClr val="tx1"/>
                          </a:solidFill>
                          <a:effectLst/>
                          <a:latin typeface="Arial" charset="0"/>
                          <a:ea typeface="ＭＳ Ｐゴシック" charset="0"/>
                          <a:cs typeface="ＭＳ Ｐゴシック" charset="0"/>
                        </a:rPr>
                        <a:t>Safety</a:t>
                      </a:r>
                      <a:endParaRPr kumimoji="0" lang="en-US" sz="2200" b="0" i="0" u="none" strike="noStrike" cap="none" normalizeH="0" baseline="0">
                        <a:ln>
                          <a:noFill/>
                        </a:ln>
                        <a:solidFill>
                          <a:schemeClr val="tx1"/>
                        </a:solidFill>
                        <a:effectLst/>
                        <a:latin typeface="Arial" charset="0"/>
                        <a:ea typeface="ＭＳ Ｐゴシック" charset="0"/>
                        <a:cs typeface="ＭＳ Ｐゴシック"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20000"/>
                        </a:spcAft>
                        <a:buClrTx/>
                        <a:buSzTx/>
                        <a:buFontTx/>
                        <a:buNone/>
                        <a:tabLst/>
                      </a:pPr>
                      <a:r>
                        <a:rPr kumimoji="0" lang="en-US" sz="2200" b="0" i="0" u="none" strike="noStrike" cap="none" normalizeH="0" baseline="0">
                          <a:ln>
                            <a:noFill/>
                          </a:ln>
                          <a:solidFill>
                            <a:schemeClr val="tx1"/>
                          </a:solidFill>
                          <a:effectLst/>
                          <a:latin typeface="Arial" charset="0"/>
                          <a:ea typeface="ＭＳ Ｐゴシック" charset="0"/>
                          <a:cs typeface="ＭＳ Ｐゴシック" charset="0"/>
                        </a:rPr>
                        <a:t>Harm due to natural events, fabricated products, technologies, systems</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1986">
                <a:tc>
                  <a:txBody>
                    <a:bodyPr/>
                    <a:lstStyle/>
                    <a:p>
                      <a:pPr marL="342900" marR="0" lvl="0" indent="-342900" algn="ctr" defTabSz="914400" rtl="0" eaLnBrk="1" fontAlgn="ctr" latinLnBrk="0" hangingPunct="1">
                        <a:lnSpc>
                          <a:spcPct val="100000"/>
                        </a:lnSpc>
                        <a:spcBef>
                          <a:spcPct val="0"/>
                        </a:spcBef>
                        <a:spcAft>
                          <a:spcPct val="20000"/>
                        </a:spcAft>
                        <a:buClrTx/>
                        <a:buSzTx/>
                        <a:buFontTx/>
                        <a:buNone/>
                        <a:tabLst/>
                      </a:pPr>
                      <a:r>
                        <a:rPr kumimoji="0" lang="en-US" sz="2200" b="1" i="0" u="none" strike="noStrike" cap="none" normalizeH="0" baseline="0">
                          <a:ln>
                            <a:noFill/>
                          </a:ln>
                          <a:solidFill>
                            <a:schemeClr val="tx1"/>
                          </a:solidFill>
                          <a:effectLst/>
                          <a:latin typeface="Arial" charset="0"/>
                          <a:ea typeface="ＭＳ Ｐゴシック" charset="0"/>
                          <a:cs typeface="ＭＳ Ｐゴシック" charset="0"/>
                        </a:rPr>
                        <a:t>Security</a:t>
                      </a:r>
                      <a:endParaRPr kumimoji="0" lang="en-US" sz="2200" b="0" i="0" u="none" strike="noStrike" cap="none" normalizeH="0" baseline="0">
                        <a:ln>
                          <a:noFill/>
                        </a:ln>
                        <a:solidFill>
                          <a:schemeClr val="tx1"/>
                        </a:solidFill>
                        <a:effectLst/>
                        <a:latin typeface="Arial" charset="0"/>
                        <a:ea typeface="ＭＳ Ｐゴシック" charset="0"/>
                        <a:cs typeface="ＭＳ Ｐゴシック"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just" defTabSz="914400" rtl="0" eaLnBrk="1" fontAlgn="b" latinLnBrk="0" hangingPunct="1">
                        <a:lnSpc>
                          <a:spcPct val="100000"/>
                        </a:lnSpc>
                        <a:spcBef>
                          <a:spcPct val="0"/>
                        </a:spcBef>
                        <a:spcAft>
                          <a:spcPct val="20000"/>
                        </a:spcAft>
                        <a:buClrTx/>
                        <a:buSzTx/>
                        <a:buFontTx/>
                        <a:buNone/>
                        <a:tabLst/>
                      </a:pPr>
                      <a:r>
                        <a:rPr kumimoji="0" lang="en-US" sz="2200" b="0" i="0" u="none" strike="noStrike" cap="none" normalizeH="0" baseline="0" dirty="0">
                          <a:ln>
                            <a:noFill/>
                          </a:ln>
                          <a:solidFill>
                            <a:schemeClr val="tx1"/>
                          </a:solidFill>
                          <a:effectLst/>
                          <a:latin typeface="Arial" charset="0"/>
                          <a:ea typeface="ＭＳ Ｐゴシック" charset="0"/>
                          <a:cs typeface="ＭＳ Ｐゴシック" charset="0"/>
                        </a:rPr>
                        <a:t>Harm due to war, terrorism, cyberattack,</a:t>
                      </a:r>
                    </a:p>
                    <a:p>
                      <a:pPr marL="342900" marR="0" lvl="0" indent="-342900" algn="just" defTabSz="914400" rtl="0" eaLnBrk="1" fontAlgn="b" latinLnBrk="0" hangingPunct="1">
                        <a:lnSpc>
                          <a:spcPct val="100000"/>
                        </a:lnSpc>
                        <a:spcBef>
                          <a:spcPct val="0"/>
                        </a:spcBef>
                        <a:spcAft>
                          <a:spcPct val="20000"/>
                        </a:spcAft>
                        <a:buClrTx/>
                        <a:buSzTx/>
                        <a:buFontTx/>
                        <a:buNone/>
                        <a:tabLst/>
                      </a:pPr>
                      <a:r>
                        <a:rPr kumimoji="0" lang="en-US" sz="2200" b="0" i="0" u="none" strike="noStrike" cap="none" normalizeH="0" baseline="0" dirty="0">
                          <a:ln>
                            <a:noFill/>
                          </a:ln>
                          <a:solidFill>
                            <a:schemeClr val="tx1"/>
                          </a:solidFill>
                          <a:effectLst/>
                          <a:latin typeface="Arial" charset="0"/>
                          <a:ea typeface="ＭＳ Ｐゴシック" charset="0"/>
                          <a:cs typeface="ＭＳ Ｐゴシック" charset="0"/>
                        </a:rPr>
                        <a:t>riot, crime, misinformation</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456916">
                <a:tc>
                  <a:txBody>
                    <a:bodyPr/>
                    <a:lstStyle/>
                    <a:p>
                      <a:pPr marL="342900" marR="0" lvl="0" indent="-342900" algn="ctr" defTabSz="914400" rtl="0" eaLnBrk="1" fontAlgn="ctr" latinLnBrk="0" hangingPunct="1">
                        <a:lnSpc>
                          <a:spcPct val="100000"/>
                        </a:lnSpc>
                        <a:spcBef>
                          <a:spcPct val="0"/>
                        </a:spcBef>
                        <a:spcAft>
                          <a:spcPct val="20000"/>
                        </a:spcAft>
                        <a:buClrTx/>
                        <a:buSzTx/>
                        <a:buFontTx/>
                        <a:buNone/>
                        <a:tabLst/>
                      </a:pPr>
                      <a:r>
                        <a:rPr kumimoji="0" lang="en-US" sz="2200" b="1" i="0" u="none" strike="noStrike" cap="none" normalizeH="0" baseline="0">
                          <a:ln>
                            <a:noFill/>
                          </a:ln>
                          <a:solidFill>
                            <a:schemeClr val="tx1"/>
                          </a:solidFill>
                          <a:effectLst/>
                          <a:latin typeface="Arial" charset="0"/>
                          <a:ea typeface="ＭＳ Ｐゴシック" charset="0"/>
                          <a:cs typeface="ＭＳ Ｐゴシック" charset="0"/>
                        </a:rPr>
                        <a:t>Financial</a:t>
                      </a:r>
                    </a:p>
                    <a:p>
                      <a:pPr marL="342900" marR="0" lvl="0" indent="-342900" algn="ctr" defTabSz="914400" rtl="0" eaLnBrk="1" fontAlgn="ctr" latinLnBrk="0" hangingPunct="1">
                        <a:lnSpc>
                          <a:spcPct val="100000"/>
                        </a:lnSpc>
                        <a:spcBef>
                          <a:spcPct val="0"/>
                        </a:spcBef>
                        <a:spcAft>
                          <a:spcPct val="20000"/>
                        </a:spcAft>
                        <a:buClrTx/>
                        <a:buSzTx/>
                        <a:buFontTx/>
                        <a:buNone/>
                        <a:tabLst/>
                      </a:pPr>
                      <a:endParaRPr kumimoji="0" lang="en-US" sz="2200" b="1" i="0" u="none" strike="noStrike" cap="none" normalizeH="0" baseline="0">
                        <a:ln>
                          <a:noFill/>
                        </a:ln>
                        <a:solidFill>
                          <a:schemeClr val="tx1"/>
                        </a:solidFill>
                        <a:effectLst/>
                        <a:latin typeface="Arial" charset="0"/>
                        <a:ea typeface="ＭＳ Ｐゴシック" charset="0"/>
                        <a:cs typeface="ＭＳ Ｐゴシック" charset="0"/>
                      </a:endParaRPr>
                    </a:p>
                    <a:p>
                      <a:pPr marL="342900" marR="0" lvl="0" indent="-342900" algn="ctr" defTabSz="914400" rtl="0" eaLnBrk="1" fontAlgn="ctr" latinLnBrk="0" hangingPunct="1">
                        <a:lnSpc>
                          <a:spcPct val="100000"/>
                        </a:lnSpc>
                        <a:spcBef>
                          <a:spcPct val="0"/>
                        </a:spcBef>
                        <a:spcAft>
                          <a:spcPct val="20000"/>
                        </a:spcAft>
                        <a:buClrTx/>
                        <a:buSzTx/>
                        <a:buFontTx/>
                        <a:buNone/>
                        <a:tabLst/>
                      </a:pPr>
                      <a:r>
                        <a:rPr kumimoji="0" lang="en-US" sz="2200" b="1" i="0" u="none" strike="noStrike" cap="none" normalizeH="0" baseline="0">
                          <a:ln>
                            <a:noFill/>
                          </a:ln>
                          <a:solidFill>
                            <a:schemeClr val="tx1"/>
                          </a:solidFill>
                          <a:effectLst/>
                          <a:latin typeface="Arial" charset="0"/>
                          <a:ea typeface="ＭＳ Ｐゴシック" charset="0"/>
                          <a:cs typeface="ＭＳ Ｐゴシック" charset="0"/>
                        </a:rPr>
                        <a:t>Legal</a:t>
                      </a:r>
                      <a:endParaRPr kumimoji="0" lang="en-US" sz="2200" b="0" i="0" u="none" strike="noStrike" cap="none" normalizeH="0" baseline="0">
                        <a:ln>
                          <a:noFill/>
                        </a:ln>
                        <a:solidFill>
                          <a:schemeClr val="tx1"/>
                        </a:solidFill>
                        <a:effectLst/>
                        <a:latin typeface="Arial" charset="0"/>
                        <a:ea typeface="ＭＳ Ｐゴシック" charset="0"/>
                        <a:cs typeface="ＭＳ Ｐゴシック"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20000"/>
                        </a:spcAft>
                        <a:buClrTx/>
                        <a:buSzTx/>
                        <a:buFontTx/>
                        <a:buNone/>
                        <a:tabLst/>
                      </a:pPr>
                      <a:r>
                        <a:rPr kumimoji="0" lang="en-US" sz="2200" b="0" i="0" u="none" strike="noStrike" cap="none" normalizeH="0" baseline="0" dirty="0">
                          <a:ln>
                            <a:noFill/>
                          </a:ln>
                          <a:solidFill>
                            <a:schemeClr val="tx1"/>
                          </a:solidFill>
                          <a:effectLst/>
                          <a:latin typeface="Arial" charset="0"/>
                          <a:ea typeface="ＭＳ Ｐゴシック" charset="0"/>
                          <a:cs typeface="ＭＳ Ｐゴシック" charset="0"/>
                        </a:rPr>
                        <a:t>Individual, institutional, and societal monetary losses and gains</a:t>
                      </a:r>
                    </a:p>
                    <a:p>
                      <a:pPr marL="0" marR="0" lvl="0" indent="0" algn="l" defTabSz="914400" rtl="0" eaLnBrk="1" fontAlgn="b" latinLnBrk="0" hangingPunct="1">
                        <a:lnSpc>
                          <a:spcPct val="100000"/>
                        </a:lnSpc>
                        <a:spcBef>
                          <a:spcPct val="0"/>
                        </a:spcBef>
                        <a:spcAft>
                          <a:spcPct val="20000"/>
                        </a:spcAft>
                        <a:buClrTx/>
                        <a:buSzTx/>
                        <a:buFontTx/>
                        <a:buNone/>
                        <a:tabLst/>
                      </a:pPr>
                      <a:r>
                        <a:rPr kumimoji="0" lang="en-US" sz="2200" b="0" i="0" u="none" strike="noStrike" cap="none" normalizeH="0" baseline="0" dirty="0">
                          <a:ln>
                            <a:noFill/>
                          </a:ln>
                          <a:solidFill>
                            <a:schemeClr val="tx1"/>
                          </a:solidFill>
                          <a:effectLst/>
                          <a:latin typeface="Arial" charset="0"/>
                          <a:ea typeface="ＭＳ Ｐゴシック" charset="0"/>
                          <a:cs typeface="ＭＳ Ｐゴシック" charset="0"/>
                        </a:rPr>
                        <a:t>Probability of innocence or guilt  beyond reasonable doubt.  </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20750">
                <a:tc>
                  <a:txBody>
                    <a:bodyPr/>
                    <a:lstStyle/>
                    <a:p>
                      <a:pPr marL="342900" marR="0" lvl="0" indent="-342900" algn="ctr" defTabSz="914400" rtl="0" eaLnBrk="1" fontAlgn="ctr" latinLnBrk="0" hangingPunct="1">
                        <a:lnSpc>
                          <a:spcPct val="100000"/>
                        </a:lnSpc>
                        <a:spcBef>
                          <a:spcPct val="0"/>
                        </a:spcBef>
                        <a:spcAft>
                          <a:spcPct val="20000"/>
                        </a:spcAft>
                        <a:buClrTx/>
                        <a:buSzTx/>
                        <a:buFontTx/>
                        <a:buNone/>
                        <a:tabLst/>
                      </a:pPr>
                      <a:r>
                        <a:rPr kumimoji="0" lang="en-US" sz="2200" b="1" i="0" u="none" strike="noStrike" cap="none" normalizeH="0" baseline="0">
                          <a:ln>
                            <a:noFill/>
                          </a:ln>
                          <a:solidFill>
                            <a:schemeClr val="tx1"/>
                          </a:solidFill>
                          <a:effectLst/>
                          <a:latin typeface="Arial" charset="0"/>
                          <a:ea typeface="ＭＳ Ｐゴシック" charset="0"/>
                          <a:cs typeface="ＭＳ Ｐゴシック" charset="0"/>
                        </a:rPr>
                        <a:t>Environmental</a:t>
                      </a:r>
                      <a:endParaRPr kumimoji="0" lang="en-US" sz="2200" b="0" i="0" u="none" strike="noStrike" cap="none" normalizeH="0" baseline="0">
                        <a:ln>
                          <a:noFill/>
                        </a:ln>
                        <a:solidFill>
                          <a:schemeClr val="tx1"/>
                        </a:solidFill>
                        <a:effectLst/>
                        <a:latin typeface="Arial" charset="0"/>
                        <a:ea typeface="ＭＳ Ｐゴシック" charset="0"/>
                        <a:cs typeface="ＭＳ Ｐゴシック" charset="0"/>
                      </a:endParaRP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 latinLnBrk="0" hangingPunct="1">
                        <a:lnSpc>
                          <a:spcPct val="100000"/>
                        </a:lnSpc>
                        <a:spcBef>
                          <a:spcPct val="0"/>
                        </a:spcBef>
                        <a:spcAft>
                          <a:spcPct val="20000"/>
                        </a:spcAft>
                        <a:buClrTx/>
                        <a:buSzTx/>
                        <a:buFontTx/>
                        <a:buNone/>
                        <a:tabLst/>
                      </a:pPr>
                      <a:r>
                        <a:rPr kumimoji="0" lang="en-US" sz="2200" b="0" i="0" u="none" strike="noStrike" cap="none" normalizeH="0" baseline="0" dirty="0">
                          <a:ln>
                            <a:noFill/>
                          </a:ln>
                          <a:solidFill>
                            <a:schemeClr val="tx1"/>
                          </a:solidFill>
                          <a:effectLst/>
                          <a:latin typeface="Arial" charset="0"/>
                          <a:ea typeface="ＭＳ Ｐゴシック" charset="0"/>
                          <a:cs typeface="ＭＳ Ｐゴシック" charset="0"/>
                        </a:rPr>
                        <a:t>Losses due to noise, contamination, and pollution in ecosystems</a:t>
                      </a:r>
                    </a:p>
                  </a:txBody>
                  <a:tcPr marT="45727" marB="4572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cxnSp>
        <p:nvCxnSpPr>
          <p:cNvPr id="3" name="Straight Connector 2">
            <a:extLst>
              <a:ext uri="{FF2B5EF4-FFF2-40B4-BE49-F238E27FC236}">
                <a16:creationId xmlns:a16="http://schemas.microsoft.com/office/drawing/2014/main" id="{67397920-216D-494A-8370-A8774FC7EFE3}"/>
              </a:ext>
            </a:extLst>
          </p:cNvPr>
          <p:cNvCxnSpPr>
            <a:cxnSpLocks noChangeShapeType="1"/>
          </p:cNvCxnSpPr>
          <p:nvPr/>
        </p:nvCxnSpPr>
        <p:spPr bwMode="auto">
          <a:xfrm>
            <a:off x="381000" y="4648200"/>
            <a:ext cx="8229600" cy="0"/>
          </a:xfrm>
          <a:prstGeom prst="line">
            <a:avLst/>
          </a:prstGeom>
          <a:noFill/>
          <a:ln w="12700">
            <a:solidFill>
              <a:schemeClr val="tx1"/>
            </a:solidFill>
            <a:round/>
            <a:headEnd/>
            <a:tailEnd/>
          </a:ln>
          <a:effectLst>
            <a:outerShdw blurRad="40000" dist="20000" dir="5400000" rotWithShape="0">
              <a:srgbClr val="808080">
                <a:alpha val="37999"/>
              </a:srgbClr>
            </a:outerShdw>
          </a:effectLst>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Number Placeholder 5">
            <a:extLst>
              <a:ext uri="{FF2B5EF4-FFF2-40B4-BE49-F238E27FC236}">
                <a16:creationId xmlns:a16="http://schemas.microsoft.com/office/drawing/2014/main" id="{EBC96BB8-FBD5-4B68-A7B0-6556B4EC68F7}"/>
              </a:ext>
            </a:extLst>
          </p:cNvPr>
          <p:cNvSpPr>
            <a:spLocks noGrp="1"/>
          </p:cNvSpPr>
          <p:nvPr>
            <p:ph type="sldNum" sz="quarter" idx="12"/>
          </p:nvPr>
        </p:nvSpPr>
        <p:spPr>
          <a:xfrm>
            <a:off x="6934200" y="63246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F5163F51-ACFB-45F1-A8F3-A7B70AE273E3}" type="slidenum">
              <a:rPr lang="en-US" altLang="en-US" sz="1400"/>
              <a:pPr>
                <a:spcBef>
                  <a:spcPct val="0"/>
                </a:spcBef>
                <a:spcAft>
                  <a:spcPct val="0"/>
                </a:spcAft>
                <a:buFontTx/>
                <a:buNone/>
              </a:pPr>
              <a:t>27</a:t>
            </a:fld>
            <a:endParaRPr lang="en-US" altLang="en-US" sz="1400"/>
          </a:p>
        </p:txBody>
      </p:sp>
      <p:sp>
        <p:nvSpPr>
          <p:cNvPr id="41986" name="Rectangle 234">
            <a:extLst>
              <a:ext uri="{FF2B5EF4-FFF2-40B4-BE49-F238E27FC236}">
                <a16:creationId xmlns:a16="http://schemas.microsoft.com/office/drawing/2014/main" id="{D3DF4D3E-F1D6-4870-A22C-A6D426EC2AA6}"/>
              </a:ext>
            </a:extLst>
          </p:cNvPr>
          <p:cNvSpPr>
            <a:spLocks noGrp="1" noChangeArrowheads="1"/>
          </p:cNvSpPr>
          <p:nvPr>
            <p:ph type="title"/>
          </p:nvPr>
        </p:nvSpPr>
        <p:spPr>
          <a:xfrm>
            <a:off x="0" y="0"/>
            <a:ext cx="9144000" cy="1066800"/>
          </a:xfrm>
        </p:spPr>
        <p:txBody>
          <a:bodyPr/>
          <a:lstStyle/>
          <a:p>
            <a:pPr eaLnBrk="1" hangingPunct="1"/>
            <a:r>
              <a:rPr lang="en-US" altLang="en-US" sz="2800">
                <a:ea typeface="ＭＳ Ｐゴシック" panose="020B0600070205080204" pitchFamily="34" charset="-128"/>
              </a:rPr>
              <a:t>Engineering Risk Analysis Methods and Critical Role of Decisions Under Uncertainty During System Life Cycle</a:t>
            </a:r>
          </a:p>
        </p:txBody>
      </p:sp>
      <p:graphicFrame>
        <p:nvGraphicFramePr>
          <p:cNvPr id="18739" name="Group 307">
            <a:extLst>
              <a:ext uri="{FF2B5EF4-FFF2-40B4-BE49-F238E27FC236}">
                <a16:creationId xmlns:a16="http://schemas.microsoft.com/office/drawing/2014/main" id="{C62731BF-7BFC-476F-95C8-ACA12C39066D}"/>
              </a:ext>
            </a:extLst>
          </p:cNvPr>
          <p:cNvGraphicFramePr>
            <a:graphicFrameLocks noGrp="1"/>
          </p:cNvGraphicFramePr>
          <p:nvPr>
            <p:ph idx="1"/>
            <p:extLst>
              <p:ext uri="{D42A27DB-BD31-4B8C-83A1-F6EECF244321}">
                <p14:modId xmlns:p14="http://schemas.microsoft.com/office/powerpoint/2010/main" val="1355358590"/>
              </p:ext>
            </p:extLst>
          </p:nvPr>
        </p:nvGraphicFramePr>
        <p:xfrm>
          <a:off x="304800" y="1109663"/>
          <a:ext cx="8686800" cy="5749925"/>
        </p:xfrm>
        <a:graphic>
          <a:graphicData uri="http://schemas.openxmlformats.org/drawingml/2006/table">
            <a:tbl>
              <a:tblPr/>
              <a:tblGrid>
                <a:gridCol w="23622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536575">
                <a:tc>
                  <a:txBody>
                    <a:bodyPr/>
                    <a:lstStyle>
                      <a:lvl1pPr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20000"/>
                        </a:spcAft>
                        <a:buClrTx/>
                        <a:buSzTx/>
                        <a:buFontTx/>
                        <a:buNone/>
                        <a:tabLst/>
                      </a:pPr>
                      <a:r>
                        <a:rPr kumimoji="0" lang="en-US" altLang="en-US" sz="1800" b="0" i="0" u="none" strike="noStrike" cap="none" normalizeH="0" baseline="0" dirty="0">
                          <a:ln>
                            <a:noFill/>
                          </a:ln>
                          <a:solidFill>
                            <a:schemeClr val="tx1"/>
                          </a:solidFill>
                          <a:effectLst/>
                          <a:latin typeface="Arial" charset="0"/>
                          <a:ea typeface="ＭＳ Ｐゴシック" charset="-128"/>
                        </a:rPr>
                        <a:t>Conceptual design</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l" defTabSz="914400" rtl="0" eaLnBrk="1" fontAlgn="b" latinLnBrk="0" hangingPunct="1">
                        <a:lnSpc>
                          <a:spcPct val="100000"/>
                        </a:lnSpc>
                        <a:spcBef>
                          <a:spcPct val="0"/>
                        </a:spcBef>
                        <a:spcAft>
                          <a:spcPct val="20000"/>
                        </a:spcAft>
                        <a:buClrTx/>
                        <a:buSzTx/>
                        <a:buFontTx/>
                        <a:buNone/>
                        <a:tabLst/>
                      </a:pPr>
                      <a:r>
                        <a:rPr kumimoji="0" lang="en-US" altLang="en-US" sz="1800" b="1" i="0" u="none" strike="noStrike" cap="none" normalizeH="0" baseline="0">
                          <a:ln>
                            <a:noFill/>
                          </a:ln>
                          <a:solidFill>
                            <a:schemeClr val="tx1"/>
                          </a:solidFill>
                          <a:effectLst/>
                          <a:latin typeface="Arial" charset="0"/>
                          <a:ea typeface="ＭＳ Ｐゴシック" charset="-128"/>
                        </a:rPr>
                        <a:t>Decisions</a:t>
                      </a:r>
                      <a:r>
                        <a:rPr kumimoji="0" lang="en-US" altLang="en-US" sz="1800" b="0" i="0" u="none" strike="noStrike" cap="none" normalizeH="0" baseline="0">
                          <a:ln>
                            <a:noFill/>
                          </a:ln>
                          <a:solidFill>
                            <a:schemeClr val="tx1"/>
                          </a:solidFill>
                          <a:effectLst/>
                          <a:latin typeface="Arial" charset="0"/>
                          <a:ea typeface="ＭＳ Ｐゴシック" charset="-128"/>
                        </a:rPr>
                        <a:t> about alternative design options </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66800">
                <a:tc>
                  <a:txBody>
                    <a:bodyPr/>
                    <a:lstStyle>
                      <a:lvl1pPr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20000"/>
                        </a:spcAft>
                        <a:buClrTx/>
                        <a:buSzTx/>
                        <a:buFontTx/>
                        <a:buNone/>
                        <a:tabLst/>
                      </a:pPr>
                      <a:r>
                        <a:rPr kumimoji="0" lang="en-US" altLang="en-US" sz="1800" b="0" i="0" u="none" strike="noStrike" cap="none" normalizeH="0" baseline="0" dirty="0">
                          <a:ln>
                            <a:noFill/>
                          </a:ln>
                          <a:solidFill>
                            <a:schemeClr val="tx1"/>
                          </a:solidFill>
                          <a:effectLst/>
                          <a:latin typeface="Arial" charset="0"/>
                          <a:ea typeface="ＭＳ Ｐゴシック" charset="-128"/>
                        </a:rPr>
                        <a:t>Design</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l" defTabSz="914400" rtl="0" eaLnBrk="1" fontAlgn="b" latinLnBrk="0" hangingPunct="1">
                        <a:lnSpc>
                          <a:spcPct val="100000"/>
                        </a:lnSpc>
                        <a:spcBef>
                          <a:spcPct val="0"/>
                        </a:spcBef>
                        <a:spcAft>
                          <a:spcPct val="20000"/>
                        </a:spcAft>
                        <a:buClrTx/>
                        <a:buSzTx/>
                        <a:buFontTx/>
                        <a:buNone/>
                        <a:tabLst/>
                      </a:pPr>
                      <a:r>
                        <a:rPr kumimoji="0" lang="en-US" altLang="en-US" sz="1800" b="1" i="0" u="none" strike="noStrike" cap="none" normalizeH="0" baseline="0" dirty="0">
                          <a:ln>
                            <a:noFill/>
                          </a:ln>
                          <a:solidFill>
                            <a:schemeClr val="tx1"/>
                          </a:solidFill>
                          <a:effectLst/>
                          <a:latin typeface="Arial" charset="0"/>
                          <a:ea typeface="ＭＳ Ｐゴシック" charset="-128"/>
                        </a:rPr>
                        <a:t>Decisions</a:t>
                      </a:r>
                      <a:r>
                        <a:rPr kumimoji="0" lang="en-US" altLang="en-US" sz="1800" b="0" i="0" u="none" strike="noStrike" cap="none" normalizeH="0" baseline="0" dirty="0">
                          <a:ln>
                            <a:noFill/>
                          </a:ln>
                          <a:solidFill>
                            <a:schemeClr val="tx1"/>
                          </a:solidFill>
                          <a:effectLst/>
                          <a:latin typeface="Arial" charset="0"/>
                          <a:ea typeface="ＭＳ Ｐゴシック" charset="-128"/>
                        </a:rPr>
                        <a:t> to help prevent, reduce or eliminate hazards (inherently safer design),</a:t>
                      </a:r>
                    </a:p>
                    <a:p>
                      <a:pPr marL="342900" marR="0" lvl="0" indent="-342900" algn="l" defTabSz="914400" rtl="0" eaLnBrk="1" fontAlgn="b" latinLnBrk="0" hangingPunct="1">
                        <a:lnSpc>
                          <a:spcPct val="100000"/>
                        </a:lnSpc>
                        <a:spcBef>
                          <a:spcPct val="0"/>
                        </a:spcBef>
                        <a:spcAft>
                          <a:spcPct val="20000"/>
                        </a:spcAft>
                        <a:buClrTx/>
                        <a:buSzTx/>
                        <a:buFontTx/>
                        <a:buNone/>
                        <a:tabLst/>
                      </a:pPr>
                      <a:r>
                        <a:rPr kumimoji="0" lang="en-US" altLang="en-US" sz="1800" b="0" i="0" u="none" strike="noStrike" cap="none" normalizeH="0" baseline="0" dirty="0">
                          <a:ln>
                            <a:noFill/>
                          </a:ln>
                          <a:solidFill>
                            <a:schemeClr val="tx1"/>
                          </a:solidFill>
                          <a:effectLst/>
                          <a:latin typeface="Arial" charset="0"/>
                          <a:ea typeface="ＭＳ Ｐゴシック" charset="-128"/>
                        </a:rPr>
                        <a:t>minimize life-cycle cost, maximize performance</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2000">
                <a:tc>
                  <a:txBody>
                    <a:bodyPr/>
                    <a:lstStyle>
                      <a:lvl1pPr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20000"/>
                        </a:spcAft>
                        <a:buClrTx/>
                        <a:buSzTx/>
                        <a:buFontTx/>
                        <a:buNone/>
                        <a:tabLst/>
                      </a:pPr>
                      <a:r>
                        <a:rPr kumimoji="0" lang="en-US" altLang="en-US" sz="1800" b="0" i="0" u="none" strike="noStrike" cap="none" normalizeH="0" baseline="0" dirty="0">
                          <a:ln>
                            <a:noFill/>
                          </a:ln>
                          <a:solidFill>
                            <a:schemeClr val="tx1"/>
                          </a:solidFill>
                          <a:effectLst/>
                          <a:latin typeface="Arial" charset="0"/>
                          <a:ea typeface="ＭＳ Ｐゴシック" charset="-128"/>
                        </a:rPr>
                        <a:t>Development</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2000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Identify &amp; test systems that contribute most to risk,</a:t>
                      </a:r>
                    </a:p>
                    <a:p>
                      <a:pPr marL="0" marR="0" lvl="0" indent="0" algn="l" defTabSz="914400" rtl="0" eaLnBrk="1" fontAlgn="b" latinLnBrk="0" hangingPunct="1">
                        <a:lnSpc>
                          <a:spcPct val="100000"/>
                        </a:lnSpc>
                        <a:spcBef>
                          <a:spcPct val="0"/>
                        </a:spcBef>
                        <a:spcAft>
                          <a:spcPct val="2000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quality assurance, warranty development </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06475">
                <a:tc>
                  <a:txBody>
                    <a:bodyPr/>
                    <a:lstStyle>
                      <a:lvl1pPr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20000"/>
                        </a:spcAft>
                        <a:buClrTx/>
                        <a:buSzTx/>
                        <a:buFontTx/>
                        <a:buNone/>
                        <a:tabLst/>
                      </a:pPr>
                      <a:r>
                        <a:rPr kumimoji="0" lang="en-US" altLang="en-US" sz="1800" b="0" i="0" u="none" strike="noStrike" cap="none" normalizeH="0" baseline="0" dirty="0">
                          <a:ln>
                            <a:noFill/>
                          </a:ln>
                          <a:solidFill>
                            <a:schemeClr val="tx1"/>
                          </a:solidFill>
                          <a:effectLst/>
                          <a:latin typeface="Arial" charset="0"/>
                          <a:ea typeface="ＭＳ Ｐゴシック" charset="-128"/>
                        </a:rPr>
                        <a:t>Regulation (Risk Management)</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20000"/>
                        </a:spcAft>
                        <a:buClrTx/>
                        <a:buSzTx/>
                        <a:buFontTx/>
                        <a:buNone/>
                        <a:tabLst/>
                      </a:pPr>
                      <a:r>
                        <a:rPr kumimoji="0" lang="en-US" altLang="en-US" sz="1800" b="1" i="0" u="none" strike="noStrike" cap="none" normalizeH="0" baseline="0" dirty="0">
                          <a:ln>
                            <a:noFill/>
                          </a:ln>
                          <a:solidFill>
                            <a:schemeClr val="tx1"/>
                          </a:solidFill>
                          <a:effectLst/>
                          <a:latin typeface="Arial" charset="0"/>
                          <a:ea typeface="ＭＳ Ｐゴシック" charset="-128"/>
                        </a:rPr>
                        <a:t>Decisions</a:t>
                      </a:r>
                      <a:r>
                        <a:rPr kumimoji="0" lang="en-US" altLang="en-US" sz="1800" b="0" i="0" u="none" strike="noStrike" cap="none" normalizeH="0" baseline="0" dirty="0">
                          <a:ln>
                            <a:noFill/>
                          </a:ln>
                          <a:solidFill>
                            <a:schemeClr val="tx1"/>
                          </a:solidFill>
                          <a:effectLst/>
                          <a:latin typeface="Arial" charset="0"/>
                          <a:ea typeface="ＭＳ Ｐゴシック" charset="-128"/>
                        </a:rPr>
                        <a:t> concerning system elements that contribute most to risk, set monitoring and performance criteria, perform inspections </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616075">
                <a:tc>
                  <a:txBody>
                    <a:bodyPr/>
                    <a:lstStyle>
                      <a:lvl1pPr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2000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Operation (Risk Management)</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l" defTabSz="914400" rtl="0" eaLnBrk="1" fontAlgn="b" latinLnBrk="0" hangingPunct="1">
                        <a:lnSpc>
                          <a:spcPct val="100000"/>
                        </a:lnSpc>
                        <a:spcBef>
                          <a:spcPct val="0"/>
                        </a:spcBef>
                        <a:spcAft>
                          <a:spcPct val="20000"/>
                        </a:spcAft>
                        <a:buClrTx/>
                        <a:buSzTx/>
                        <a:buFontTx/>
                        <a:buNone/>
                        <a:tabLst/>
                      </a:pPr>
                      <a:r>
                        <a:rPr kumimoji="0" lang="en-US" altLang="en-US" sz="1800" b="1" i="0" u="none" strike="noStrike" cap="none" normalizeH="0" baseline="0" dirty="0">
                          <a:ln>
                            <a:noFill/>
                          </a:ln>
                          <a:solidFill>
                            <a:schemeClr val="tx1"/>
                          </a:solidFill>
                          <a:effectLst/>
                          <a:latin typeface="Arial" charset="0"/>
                          <a:ea typeface="ＭＳ Ｐゴシック" charset="-128"/>
                        </a:rPr>
                        <a:t>Decisions</a:t>
                      </a:r>
                      <a:r>
                        <a:rPr kumimoji="0" lang="en-US" altLang="en-US" sz="1800" b="0" i="0" u="none" strike="noStrike" cap="none" normalizeH="0" baseline="0" dirty="0">
                          <a:ln>
                            <a:noFill/>
                          </a:ln>
                          <a:solidFill>
                            <a:schemeClr val="tx1"/>
                          </a:solidFill>
                          <a:effectLst/>
                          <a:latin typeface="Arial" charset="0"/>
                          <a:ea typeface="ＭＳ Ｐゴシック" charset="-128"/>
                        </a:rPr>
                        <a:t> to optimize cost of operation, tests, and maintenance, define surveillance requirements, schedules, replacement policies &amp; decisions, aging estimation &amp; management, security measures</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62000">
                <a:tc>
                  <a:txBody>
                    <a:bodyPr/>
                    <a:lstStyle>
                      <a:lvl1pPr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0" marR="0" lvl="0" indent="0" algn="ctr" defTabSz="914400" rtl="0" eaLnBrk="1" fontAlgn="base" latinLnBrk="0" hangingPunct="1">
                        <a:lnSpc>
                          <a:spcPct val="100000"/>
                        </a:lnSpc>
                        <a:spcBef>
                          <a:spcPct val="20000"/>
                        </a:spcBef>
                        <a:spcAft>
                          <a:spcPct val="20000"/>
                        </a:spcAft>
                        <a:buClrTx/>
                        <a:buSzTx/>
                        <a:buFontTx/>
                        <a:buNone/>
                        <a:tabLst/>
                      </a:pPr>
                      <a:r>
                        <a:rPr kumimoji="0" lang="en-US" altLang="en-US" sz="1800" b="0" i="0" u="none" strike="noStrike" cap="none" normalizeH="0" baseline="0">
                          <a:ln>
                            <a:noFill/>
                          </a:ln>
                          <a:solidFill>
                            <a:schemeClr val="tx1"/>
                          </a:solidFill>
                          <a:effectLst/>
                          <a:latin typeface="Arial" charset="0"/>
                          <a:ea typeface="ＭＳ Ｐゴシック" charset="-128"/>
                        </a:rPr>
                        <a:t>Decommissioning</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marL="342900" indent="-342900" eaLnBrk="0" hangingPunct="0">
                        <a:spcBef>
                          <a:spcPct val="20000"/>
                        </a:spcBef>
                        <a:spcAft>
                          <a:spcPct val="20000"/>
                        </a:spcAft>
                        <a:defRPr sz="2600">
                          <a:solidFill>
                            <a:schemeClr val="tx1"/>
                          </a:solidFill>
                          <a:latin typeface="Arial" charset="0"/>
                          <a:ea typeface="ＭＳ Ｐゴシック" charset="-128"/>
                        </a:defRPr>
                      </a:lvl1pPr>
                      <a:lvl2pPr marL="742950" indent="-285750" eaLnBrk="0" hangingPunct="0">
                        <a:spcBef>
                          <a:spcPct val="20000"/>
                        </a:spcBef>
                        <a:spcAft>
                          <a:spcPct val="20000"/>
                        </a:spcAft>
                        <a:defRPr sz="2400">
                          <a:solidFill>
                            <a:schemeClr val="tx1"/>
                          </a:solidFill>
                          <a:latin typeface="Arial" charset="0"/>
                          <a:ea typeface="ＭＳ Ｐゴシック" charset="-128"/>
                        </a:defRPr>
                      </a:lvl2pPr>
                      <a:lvl3pPr marL="1143000" indent="-228600" eaLnBrk="0" hangingPunct="0">
                        <a:spcBef>
                          <a:spcPct val="20000"/>
                        </a:spcBef>
                        <a:defRPr sz="2000">
                          <a:solidFill>
                            <a:schemeClr val="tx1"/>
                          </a:solidFill>
                          <a:latin typeface="Arial" charset="0"/>
                          <a:ea typeface="ＭＳ Ｐゴシック" charset="-128"/>
                        </a:defRPr>
                      </a:lvl3pPr>
                      <a:lvl4pPr marL="1600200" indent="-228600" eaLnBrk="0" hangingPunct="0">
                        <a:spcBef>
                          <a:spcPct val="20000"/>
                        </a:spcBef>
                        <a:defRPr>
                          <a:solidFill>
                            <a:schemeClr val="tx1"/>
                          </a:solidFill>
                          <a:latin typeface="Arial" charset="0"/>
                          <a:ea typeface="ＭＳ Ｐゴシック" charset="-128"/>
                        </a:defRPr>
                      </a:lvl4pPr>
                      <a:lvl5pPr marL="2057400" indent="-228600" eaLnBrk="0" hangingPunct="0">
                        <a:spcBef>
                          <a:spcPct val="20000"/>
                        </a:spcBef>
                        <a:defRPr>
                          <a:solidFill>
                            <a:schemeClr val="tx1"/>
                          </a:solidFill>
                          <a:latin typeface="Arial" charset="0"/>
                          <a:ea typeface="ＭＳ Ｐゴシック" charset="-128"/>
                        </a:defRPr>
                      </a:lvl5pPr>
                      <a:lvl6pPr marL="2514600" indent="-228600" eaLnBrk="0" fontAlgn="base" hangingPunct="0">
                        <a:spcBef>
                          <a:spcPct val="20000"/>
                        </a:spcBef>
                        <a:spcAft>
                          <a:spcPct val="0"/>
                        </a:spcAft>
                        <a:defRPr>
                          <a:solidFill>
                            <a:schemeClr val="tx1"/>
                          </a:solidFill>
                          <a:latin typeface="Arial" charset="0"/>
                          <a:ea typeface="ＭＳ Ｐゴシック" charset="-128"/>
                        </a:defRPr>
                      </a:lvl6pPr>
                      <a:lvl7pPr marL="2971800" indent="-228600" eaLnBrk="0" fontAlgn="base" hangingPunct="0">
                        <a:spcBef>
                          <a:spcPct val="20000"/>
                        </a:spcBef>
                        <a:spcAft>
                          <a:spcPct val="0"/>
                        </a:spcAft>
                        <a:defRPr>
                          <a:solidFill>
                            <a:schemeClr val="tx1"/>
                          </a:solidFill>
                          <a:latin typeface="Arial" charset="0"/>
                          <a:ea typeface="ＭＳ Ｐゴシック" charset="-128"/>
                        </a:defRPr>
                      </a:lvl7pPr>
                      <a:lvl8pPr marL="3429000" indent="-228600" eaLnBrk="0" fontAlgn="base" hangingPunct="0">
                        <a:spcBef>
                          <a:spcPct val="20000"/>
                        </a:spcBef>
                        <a:spcAft>
                          <a:spcPct val="0"/>
                        </a:spcAft>
                        <a:defRPr>
                          <a:solidFill>
                            <a:schemeClr val="tx1"/>
                          </a:solidFill>
                          <a:latin typeface="Arial" charset="0"/>
                          <a:ea typeface="ＭＳ Ｐゴシック" charset="-128"/>
                        </a:defRPr>
                      </a:lvl8pPr>
                      <a:lvl9pPr marL="3886200" indent="-228600" eaLnBrk="0" fontAlgn="base" hangingPunct="0">
                        <a:spcBef>
                          <a:spcPct val="20000"/>
                        </a:spcBef>
                        <a:spcAft>
                          <a:spcPct val="0"/>
                        </a:spcAft>
                        <a:defRPr>
                          <a:solidFill>
                            <a:schemeClr val="tx1"/>
                          </a:solidFill>
                          <a:latin typeface="Arial" charset="0"/>
                          <a:ea typeface="ＭＳ Ｐゴシック" charset="-128"/>
                        </a:defRPr>
                      </a:lvl9pPr>
                    </a:lstStyle>
                    <a:p>
                      <a:pPr marL="342900" marR="0" lvl="0" indent="-342900" algn="l" defTabSz="914400" rtl="0" eaLnBrk="1" fontAlgn="b" latinLnBrk="0" hangingPunct="1">
                        <a:lnSpc>
                          <a:spcPct val="100000"/>
                        </a:lnSpc>
                        <a:spcBef>
                          <a:spcPct val="0"/>
                        </a:spcBef>
                        <a:spcAft>
                          <a:spcPct val="20000"/>
                        </a:spcAft>
                        <a:buClrTx/>
                        <a:buSzTx/>
                        <a:buFontTx/>
                        <a:buNone/>
                        <a:tabLst/>
                      </a:pPr>
                      <a:r>
                        <a:rPr kumimoji="0" lang="en-US" altLang="en-US" sz="1800" b="1" i="0" u="none" strike="noStrike" cap="none" normalizeH="0" baseline="0" dirty="0">
                          <a:ln>
                            <a:noFill/>
                          </a:ln>
                          <a:solidFill>
                            <a:schemeClr val="tx1"/>
                          </a:solidFill>
                          <a:effectLst/>
                          <a:latin typeface="Arial" charset="0"/>
                          <a:ea typeface="ＭＳ Ｐゴシック" charset="-128"/>
                        </a:rPr>
                        <a:t>Decisions</a:t>
                      </a:r>
                      <a:r>
                        <a:rPr kumimoji="0" lang="en-US" altLang="en-US" sz="1800" b="0" i="0" u="none" strike="noStrike" cap="none" normalizeH="0" baseline="0" dirty="0">
                          <a:ln>
                            <a:noFill/>
                          </a:ln>
                          <a:solidFill>
                            <a:schemeClr val="tx1"/>
                          </a:solidFill>
                          <a:effectLst/>
                          <a:latin typeface="Arial" charset="0"/>
                          <a:ea typeface="ＭＳ Ｐゴシック" charset="-128"/>
                        </a:rPr>
                        <a:t> for safe decommissioning alternatives,</a:t>
                      </a:r>
                    </a:p>
                    <a:p>
                      <a:pPr marL="342900" marR="0" lvl="0" indent="-342900" algn="l" defTabSz="914400" rtl="0" eaLnBrk="1" fontAlgn="b" latinLnBrk="0" hangingPunct="1">
                        <a:lnSpc>
                          <a:spcPct val="100000"/>
                        </a:lnSpc>
                        <a:spcBef>
                          <a:spcPct val="0"/>
                        </a:spcBef>
                        <a:spcAft>
                          <a:spcPct val="20000"/>
                        </a:spcAft>
                        <a:buClrTx/>
                        <a:buSzTx/>
                        <a:buFontTx/>
                        <a:buNone/>
                        <a:tabLst/>
                      </a:pPr>
                      <a:r>
                        <a:rPr kumimoji="0" lang="en-US" altLang="en-US" sz="1800" b="0" i="0" u="none" strike="noStrike" cap="none" normalizeH="0" baseline="0" dirty="0">
                          <a:ln>
                            <a:noFill/>
                          </a:ln>
                          <a:solidFill>
                            <a:schemeClr val="tx1"/>
                          </a:solidFill>
                          <a:effectLst/>
                          <a:latin typeface="Arial" charset="0"/>
                          <a:ea typeface="ＭＳ Ｐゴシック" charset="-128"/>
                        </a:rPr>
                        <a:t>select disposal methods, assess long term liability</a:t>
                      </a:r>
                    </a:p>
                  </a:txBody>
                  <a:tcPr marT="45707" marB="45707"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1">
            <a:extLst>
              <a:ext uri="{FF2B5EF4-FFF2-40B4-BE49-F238E27FC236}">
                <a16:creationId xmlns:a16="http://schemas.microsoft.com/office/drawing/2014/main" id="{32B00814-0A4B-433E-9BEA-E949512DD21E}"/>
              </a:ext>
            </a:extLst>
          </p:cNvPr>
          <p:cNvSpPr>
            <a:spLocks noGrp="1" noChangeArrowheads="1"/>
          </p:cNvSpPr>
          <p:nvPr>
            <p:ph type="title"/>
          </p:nvPr>
        </p:nvSpPr>
        <p:spPr>
          <a:xfrm>
            <a:off x="457200" y="0"/>
            <a:ext cx="8229600" cy="1066800"/>
          </a:xfrm>
        </p:spPr>
        <p:txBody>
          <a:bodyPr/>
          <a:lstStyle/>
          <a:p>
            <a:r>
              <a:rPr lang="en-US" altLang="en-US" sz="2800" dirty="0">
                <a:ea typeface="ＭＳ Ｐゴシック" panose="020B0600070205080204" pitchFamily="34" charset="-128"/>
              </a:rPr>
              <a:t>Application of RA under Uncertainty:</a:t>
            </a:r>
            <a:br>
              <a:rPr lang="en-US" altLang="en-US" sz="2800" dirty="0">
                <a:ea typeface="ＭＳ Ｐゴシック" panose="020B0600070205080204" pitchFamily="34" charset="-128"/>
              </a:rPr>
            </a:br>
            <a:r>
              <a:rPr lang="en-US" altLang="en-US" sz="2800" dirty="0">
                <a:ea typeface="ＭＳ Ｐゴシック" panose="020B0600070205080204" pitchFamily="34" charset="-128"/>
              </a:rPr>
              <a:t>Managing Reliability of a New Product</a:t>
            </a:r>
          </a:p>
        </p:txBody>
      </p:sp>
      <p:sp>
        <p:nvSpPr>
          <p:cNvPr id="61442" name="Content Placeholder 2">
            <a:extLst>
              <a:ext uri="{FF2B5EF4-FFF2-40B4-BE49-F238E27FC236}">
                <a16:creationId xmlns:a16="http://schemas.microsoft.com/office/drawing/2014/main" id="{BBDD0E73-436D-48E3-B43D-37B143BC5714}"/>
              </a:ext>
            </a:extLst>
          </p:cNvPr>
          <p:cNvSpPr>
            <a:spLocks noGrp="1" noChangeArrowheads="1"/>
          </p:cNvSpPr>
          <p:nvPr>
            <p:ph idx="1"/>
          </p:nvPr>
        </p:nvSpPr>
        <p:spPr>
          <a:xfrm>
            <a:off x="189186" y="1219200"/>
            <a:ext cx="8686800" cy="5105400"/>
          </a:xfrm>
        </p:spPr>
        <p:txBody>
          <a:bodyPr/>
          <a:lstStyle/>
          <a:p>
            <a:r>
              <a:rPr lang="en-US" altLang="en-US" sz="2000" dirty="0">
                <a:ea typeface="ＭＳ Ｐゴシック" panose="020B0600070205080204" pitchFamily="34" charset="-128"/>
              </a:rPr>
              <a:t>Success of new products often depends on their </a:t>
            </a:r>
            <a:r>
              <a:rPr lang="en-US" altLang="en-US" sz="2000" b="1" dirty="0">
                <a:ea typeface="ＭＳ Ｐゴシック" panose="020B0600070205080204" pitchFamily="34" charset="-128"/>
              </a:rPr>
              <a:t>Reliability</a:t>
            </a:r>
            <a:r>
              <a:rPr lang="en-US" altLang="en-US" sz="2000" dirty="0">
                <a:ea typeface="ＭＳ Ｐゴシック" panose="020B0600070205080204" pitchFamily="34" charset="-128"/>
              </a:rPr>
              <a:t> as experienced by end users. Too many faults in the delivered product can lead to financial disaster for the producing company or a failed military mission, including loss of life. Therefore, pre-release testing of new systems is critical. (Recall the insufficiently tested Boeing 737 MAX: 2 failures, 346 deaths!)</a:t>
            </a:r>
          </a:p>
          <a:p>
            <a:r>
              <a:rPr lang="en-US" altLang="en-US" sz="2000" dirty="0">
                <a:ea typeface="ＭＳ Ｐゴシック" panose="020B0600070205080204" pitchFamily="34" charset="-128"/>
              </a:rPr>
              <a:t>However, testing requires time. A tested system delivered after competitors have entered the market may not succeed. So how do you decide when a system is ‘good enough’ for release, or how much testing is needed? </a:t>
            </a:r>
          </a:p>
          <a:p>
            <a:r>
              <a:rPr lang="en-US" altLang="en-US" sz="2000" dirty="0">
                <a:ea typeface="ＭＳ Ｐゴシック" panose="020B0600070205080204" pitchFamily="34" charset="-128"/>
              </a:rPr>
              <a:t>You may have hard data from test results, but subjective information about the quality of testing and validation of the test environment also must be included in RA and Decision Making. All relevant information and uncertainties are combined for evaluation and decisions.</a:t>
            </a:r>
          </a:p>
        </p:txBody>
      </p:sp>
      <p:sp>
        <p:nvSpPr>
          <p:cNvPr id="61443" name="Slide Number Placeholder 3">
            <a:extLst>
              <a:ext uri="{FF2B5EF4-FFF2-40B4-BE49-F238E27FC236}">
                <a16:creationId xmlns:a16="http://schemas.microsoft.com/office/drawing/2014/main" id="{3409BC87-A790-47D6-AE4D-1BE2D80F93CC}"/>
              </a:ext>
            </a:extLst>
          </p:cNvPr>
          <p:cNvSpPr>
            <a:spLocks noGrp="1"/>
          </p:cNvSpPr>
          <p:nvPr>
            <p:ph type="sldNum" sz="quarter" idx="12"/>
          </p:nvPr>
        </p:nvSpPr>
        <p:spPr>
          <a:xfrm>
            <a:off x="6858000" y="624840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852CECC6-A98E-4B05-B4EC-5C47BC0D201D}" type="slidenum">
              <a:rPr lang="en-US" altLang="en-US" sz="1400"/>
              <a:pPr>
                <a:spcBef>
                  <a:spcPct val="0"/>
                </a:spcBef>
                <a:spcAft>
                  <a:spcPct val="0"/>
                </a:spcAft>
                <a:buFontTx/>
                <a:buNone/>
              </a:pPr>
              <a:t>28</a:t>
            </a:fld>
            <a:endParaRPr lang="en-US" altLang="en-US" sz="14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a:extLst>
              <a:ext uri="{FF2B5EF4-FFF2-40B4-BE49-F238E27FC236}">
                <a16:creationId xmlns:a16="http://schemas.microsoft.com/office/drawing/2014/main" id="{709DEE88-AA2D-4DD6-88E2-91F069A49D20}"/>
              </a:ext>
            </a:extLst>
          </p:cNvPr>
          <p:cNvSpPr>
            <a:spLocks noGrp="1" noChangeArrowheads="1"/>
          </p:cNvSpPr>
          <p:nvPr>
            <p:ph type="title"/>
          </p:nvPr>
        </p:nvSpPr>
        <p:spPr>
          <a:xfrm>
            <a:off x="457200" y="93663"/>
            <a:ext cx="8534400" cy="744537"/>
          </a:xfrm>
        </p:spPr>
        <p:txBody>
          <a:bodyPr/>
          <a:lstStyle/>
          <a:p>
            <a:r>
              <a:rPr lang="en-US" altLang="en-US" sz="3200" dirty="0">
                <a:ea typeface="ＭＳ Ｐゴシック" panose="020B0600070205080204" pitchFamily="34" charset="-128"/>
              </a:rPr>
              <a:t>Risk Analysis Approaches</a:t>
            </a:r>
          </a:p>
        </p:txBody>
      </p:sp>
      <p:sp>
        <p:nvSpPr>
          <p:cNvPr id="37890" name="Content Placeholder 2">
            <a:extLst>
              <a:ext uri="{FF2B5EF4-FFF2-40B4-BE49-F238E27FC236}">
                <a16:creationId xmlns:a16="http://schemas.microsoft.com/office/drawing/2014/main" id="{2C10F84C-E594-46F2-A556-0DC05FF85EC8}"/>
              </a:ext>
            </a:extLst>
          </p:cNvPr>
          <p:cNvSpPr>
            <a:spLocks noGrp="1" noChangeArrowheads="1"/>
          </p:cNvSpPr>
          <p:nvPr>
            <p:ph idx="1"/>
          </p:nvPr>
        </p:nvSpPr>
        <p:spPr>
          <a:xfrm>
            <a:off x="0" y="822325"/>
            <a:ext cx="9144000" cy="6035675"/>
          </a:xfrm>
        </p:spPr>
        <p:txBody>
          <a:bodyPr/>
          <a:lstStyle/>
          <a:p>
            <a:pPr>
              <a:spcAft>
                <a:spcPts val="1200"/>
              </a:spcAft>
            </a:pPr>
            <a:r>
              <a:rPr lang="en-US" altLang="en-US" sz="2500" b="1" dirty="0">
                <a:ea typeface="ＭＳ Ｐゴシック" panose="020B0600070205080204" pitchFamily="34" charset="-128"/>
              </a:rPr>
              <a:t>Traditional Risk Analysis</a:t>
            </a:r>
          </a:p>
          <a:p>
            <a:pPr lvl="1">
              <a:spcAft>
                <a:spcPts val="0"/>
              </a:spcAft>
            </a:pPr>
            <a:r>
              <a:rPr lang="en-US" altLang="en-US" sz="2000" dirty="0">
                <a:ea typeface="ＭＳ Ｐゴシック" panose="020B0600070205080204" pitchFamily="34" charset="-128"/>
              </a:rPr>
              <a:t>Manage technical systems, considered accidents due to operator error and equipment error, </a:t>
            </a:r>
          </a:p>
          <a:p>
            <a:pPr lvl="1">
              <a:spcAft>
                <a:spcPts val="0"/>
              </a:spcAft>
            </a:pPr>
            <a:r>
              <a:rPr lang="en-US" altLang="en-US" sz="2000" dirty="0">
                <a:ea typeface="ＭＳ Ｐゴシック" panose="020B0600070205080204" pitchFamily="34" charset="-128"/>
              </a:rPr>
              <a:t>Decisions based on point value alone </a:t>
            </a:r>
          </a:p>
          <a:p>
            <a:pPr lvl="1">
              <a:spcAft>
                <a:spcPts val="0"/>
              </a:spcAft>
            </a:pPr>
            <a:r>
              <a:rPr lang="en-US" altLang="en-US" sz="2000" dirty="0">
                <a:ea typeface="ＭＳ Ｐゴシック" panose="020B0600070205080204" pitchFamily="34" charset="-128"/>
              </a:rPr>
              <a:t>Assumed independence of components.  </a:t>
            </a:r>
          </a:p>
          <a:p>
            <a:pPr lvl="1">
              <a:spcAft>
                <a:spcPts val="0"/>
              </a:spcAft>
            </a:pPr>
            <a:r>
              <a:rPr lang="en-US" altLang="en-US" sz="2000" dirty="0">
                <a:ea typeface="ＭＳ Ｐゴシック" panose="020B0600070205080204" pitchFamily="34" charset="-128"/>
              </a:rPr>
              <a:t>Easy to do, but not effective </a:t>
            </a:r>
          </a:p>
          <a:p>
            <a:pPr marL="457200" lvl="1" indent="0">
              <a:spcAft>
                <a:spcPts val="0"/>
              </a:spcAft>
              <a:buNone/>
            </a:pPr>
            <a:endParaRPr lang="en-US" altLang="en-US" sz="2000" dirty="0">
              <a:ea typeface="ＭＳ Ｐゴシック" panose="020B0600070205080204" pitchFamily="34" charset="-128"/>
            </a:endParaRPr>
          </a:p>
          <a:p>
            <a:r>
              <a:rPr lang="en-US" altLang="en-US" sz="2300" b="1" dirty="0">
                <a:ea typeface="ＭＳ Ｐゴシック" panose="020B0600070205080204" pitchFamily="34" charset="-128"/>
              </a:rPr>
              <a:t>Systems Approach to Risk Analysis</a:t>
            </a:r>
            <a:r>
              <a:rPr lang="en-US" altLang="en-US" sz="2300" dirty="0">
                <a:ea typeface="ＭＳ Ｐゴシック" panose="020B0600070205080204" pitchFamily="34" charset="-128"/>
              </a:rPr>
              <a:t>: </a:t>
            </a:r>
          </a:p>
          <a:p>
            <a:pPr lvl="1"/>
            <a:r>
              <a:rPr lang="en-US" altLang="en-US" sz="2100" dirty="0">
                <a:ea typeface="ＭＳ Ｐゴシック" panose="020B0600070205080204" pitchFamily="34" charset="-128"/>
              </a:rPr>
              <a:t>Manages Socio-Technical Systems (STS) and their organizations, accident investigated to determine underlying causes; </a:t>
            </a:r>
          </a:p>
          <a:p>
            <a:pPr lvl="1"/>
            <a:r>
              <a:rPr lang="en-US" altLang="en-US" sz="2100" dirty="0">
                <a:ea typeface="ＭＳ Ｐゴシック" panose="020B0600070205080204" pitchFamily="34" charset="-128"/>
              </a:rPr>
              <a:t>Decisions based on ranges and distributions of information</a:t>
            </a:r>
          </a:p>
          <a:p>
            <a:pPr lvl="1"/>
            <a:r>
              <a:rPr lang="en-US" altLang="en-US" sz="2100" dirty="0">
                <a:ea typeface="ＭＳ Ｐゴシック" panose="020B0600070205080204" pitchFamily="34" charset="-128"/>
              </a:rPr>
              <a:t>Considered significant interdependencies. </a:t>
            </a:r>
          </a:p>
          <a:p>
            <a:pPr lvl="1"/>
            <a:r>
              <a:rPr lang="en-US" altLang="en-US" sz="2100" dirty="0">
                <a:ea typeface="ＭＳ Ｐゴシック" panose="020B0600070205080204" pitchFamily="34" charset="-128"/>
              </a:rPr>
              <a:t>Requires more effort to learn and practice but more realistic</a:t>
            </a:r>
            <a:endParaRPr lang="en-US" altLang="en-US" sz="2300" dirty="0">
              <a:ea typeface="ＭＳ Ｐゴシック" panose="020B0600070205080204" pitchFamily="34" charset="-128"/>
            </a:endParaRPr>
          </a:p>
        </p:txBody>
      </p:sp>
      <p:sp>
        <p:nvSpPr>
          <p:cNvPr id="37891" name="Slide Number Placeholder 3">
            <a:extLst>
              <a:ext uri="{FF2B5EF4-FFF2-40B4-BE49-F238E27FC236}">
                <a16:creationId xmlns:a16="http://schemas.microsoft.com/office/drawing/2014/main" id="{DCF7C116-8538-4A5B-87C8-1A8107AFC4E2}"/>
              </a:ext>
            </a:extLst>
          </p:cNvPr>
          <p:cNvSpPr>
            <a:spLocks noGrp="1"/>
          </p:cNvSpPr>
          <p:nvPr>
            <p:ph type="sldNum" sz="quarter" idx="12"/>
          </p:nvPr>
        </p:nvSpPr>
        <p:spPr>
          <a:xfrm>
            <a:off x="7010400" y="6288088"/>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EB1546F6-8526-4B05-B131-9FA45F6E0177}" type="slidenum">
              <a:rPr lang="en-US" altLang="en-US" sz="1400"/>
              <a:pPr>
                <a:spcBef>
                  <a:spcPct val="0"/>
                </a:spcBef>
                <a:spcAft>
                  <a:spcPct val="0"/>
                </a:spcAft>
                <a:buFontTx/>
                <a:buNone/>
              </a:pPr>
              <a:t>29</a:t>
            </a:fld>
            <a:endParaRPr lang="en-US" altLang="en-US" sz="14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Number Placeholder 5">
            <a:extLst>
              <a:ext uri="{FF2B5EF4-FFF2-40B4-BE49-F238E27FC236}">
                <a16:creationId xmlns:a16="http://schemas.microsoft.com/office/drawing/2014/main" id="{AF01101C-AE4B-4BBB-8F1E-1D7E6BAF96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9CD1D77F-2537-401A-9482-10DE7D3709CC}" type="slidenum">
              <a:rPr lang="en-US" altLang="en-US" sz="1400"/>
              <a:pPr>
                <a:spcBef>
                  <a:spcPct val="0"/>
                </a:spcBef>
                <a:spcAft>
                  <a:spcPct val="0"/>
                </a:spcAft>
                <a:buFontTx/>
                <a:buNone/>
              </a:pPr>
              <a:t>3</a:t>
            </a:fld>
            <a:endParaRPr lang="en-US" altLang="en-US" sz="1400"/>
          </a:p>
        </p:txBody>
      </p:sp>
      <p:sp>
        <p:nvSpPr>
          <p:cNvPr id="20482" name="Rectangle 2">
            <a:extLst>
              <a:ext uri="{FF2B5EF4-FFF2-40B4-BE49-F238E27FC236}">
                <a16:creationId xmlns:a16="http://schemas.microsoft.com/office/drawing/2014/main" id="{BD37B3B2-5D99-4A73-9881-AF640F894DC9}"/>
              </a:ext>
            </a:extLst>
          </p:cNvPr>
          <p:cNvSpPr>
            <a:spLocks noGrp="1" noChangeArrowheads="1"/>
          </p:cNvSpPr>
          <p:nvPr>
            <p:ph type="title"/>
          </p:nvPr>
        </p:nvSpPr>
        <p:spPr>
          <a:xfrm>
            <a:off x="457200" y="45027"/>
            <a:ext cx="8229600" cy="914400"/>
          </a:xfrm>
        </p:spPr>
        <p:txBody>
          <a:bodyPr/>
          <a:lstStyle/>
          <a:p>
            <a:pPr eaLnBrk="1" hangingPunct="1"/>
            <a:r>
              <a:rPr lang="en-US" altLang="en-US" dirty="0">
                <a:ea typeface="ＭＳ Ｐゴシック" panose="020B0600070205080204" pitchFamily="34" charset="-128"/>
              </a:rPr>
              <a:t>What is Risk?</a:t>
            </a:r>
          </a:p>
        </p:txBody>
      </p:sp>
      <p:sp>
        <p:nvSpPr>
          <p:cNvPr id="20483" name="Rectangle 3">
            <a:extLst>
              <a:ext uri="{FF2B5EF4-FFF2-40B4-BE49-F238E27FC236}">
                <a16:creationId xmlns:a16="http://schemas.microsoft.com/office/drawing/2014/main" id="{A794A441-FB0D-405B-B943-9B1F255D3C8E}"/>
              </a:ext>
            </a:extLst>
          </p:cNvPr>
          <p:cNvSpPr>
            <a:spLocks noGrp="1" noChangeArrowheads="1"/>
          </p:cNvSpPr>
          <p:nvPr>
            <p:ph type="body" idx="1"/>
          </p:nvPr>
        </p:nvSpPr>
        <p:spPr>
          <a:xfrm>
            <a:off x="304800" y="1295400"/>
            <a:ext cx="8458200" cy="4949824"/>
          </a:xfrm>
        </p:spPr>
        <p:txBody>
          <a:bodyPr/>
          <a:lstStyle/>
          <a:p>
            <a:pPr eaLnBrk="1" hangingPunct="1">
              <a:spcAft>
                <a:spcPts val="1525"/>
              </a:spcAft>
            </a:pPr>
            <a:r>
              <a:rPr lang="en-US" altLang="en-US" sz="2400" dirty="0">
                <a:ea typeface="ＭＳ Ｐゴシック" panose="020B0600070205080204" pitchFamily="34" charset="-128"/>
              </a:rPr>
              <a:t>The New World Dictionary defines risk as the chance of injury, damage, or loss. </a:t>
            </a:r>
          </a:p>
          <a:p>
            <a:pPr eaLnBrk="1" hangingPunct="1">
              <a:spcAft>
                <a:spcPts val="1525"/>
              </a:spcAft>
            </a:pPr>
            <a:r>
              <a:rPr lang="en-US" altLang="en-US" sz="2400" dirty="0">
                <a:ea typeface="ＭＳ Ｐゴシック" panose="020B0600070205080204" pitchFamily="34" charset="-128"/>
              </a:rPr>
              <a:t>To put oneself "at risk" means to participate </a:t>
            </a:r>
            <a:r>
              <a:rPr lang="en-US" altLang="en-US" sz="2400" u="sng" dirty="0">
                <a:ea typeface="ＭＳ Ｐゴシック" panose="020B0600070205080204" pitchFamily="34" charset="-128"/>
              </a:rPr>
              <a:t>voluntarily</a:t>
            </a:r>
            <a:r>
              <a:rPr lang="en-US" altLang="en-US" sz="2400" dirty="0">
                <a:ea typeface="ＭＳ Ｐゴシック" panose="020B0600070205080204" pitchFamily="34" charset="-128"/>
              </a:rPr>
              <a:t> or be </a:t>
            </a:r>
            <a:r>
              <a:rPr lang="en-US" altLang="en-US" sz="2400" u="sng" dirty="0">
                <a:ea typeface="ＭＳ Ｐゴシック" panose="020B0600070205080204" pitchFamily="34" charset="-128"/>
              </a:rPr>
              <a:t>involuntarily</a:t>
            </a:r>
            <a:r>
              <a:rPr lang="en-US" altLang="en-US" sz="2400" dirty="0">
                <a:ea typeface="ＭＳ Ｐゴシック" panose="020B0600070205080204" pitchFamily="34" charset="-128"/>
              </a:rPr>
              <a:t> involved in an activity that could lead to injury, damages, or other losses.</a:t>
            </a:r>
          </a:p>
          <a:p>
            <a:pPr eaLnBrk="1" hangingPunct="1"/>
            <a:r>
              <a:rPr lang="en-US" altLang="en-US" sz="2400" dirty="0">
                <a:ea typeface="ＭＳ Ｐゴシック" panose="020B0600070205080204" pitchFamily="34" charset="-128"/>
              </a:rPr>
              <a:t>This definition of risk does not explicitly state the likelihood or chances of gain and success, which we can achieve by accepting levels of risk, such as monetary risk</a:t>
            </a:r>
          </a:p>
          <a:p>
            <a:pPr eaLnBrk="1" hangingPunct="1"/>
            <a:r>
              <a:rPr lang="en-US" altLang="en-US" sz="2400" dirty="0">
                <a:ea typeface="ＭＳ Ｐゴシック" panose="020B0600070205080204" pitchFamily="34" charset="-128"/>
              </a:rPr>
              <a:t>Our preference is </a:t>
            </a:r>
            <a:r>
              <a:rPr lang="en-US" altLang="en-US" sz="2400" i="1" dirty="0">
                <a:ea typeface="ＭＳ Ｐゴシック" panose="020B0600070205080204" pitchFamily="34" charset="-128"/>
              </a:rPr>
              <a:t>always</a:t>
            </a:r>
            <a:r>
              <a:rPr lang="en-US" altLang="en-US" sz="2400" dirty="0">
                <a:ea typeface="ＭＳ Ｐゴシック" panose="020B0600070205080204" pitchFamily="34" charset="-128"/>
              </a:rPr>
              <a:t> that risk for gain be as low as feasible or As Low As Reasonably Practicable (</a:t>
            </a:r>
            <a:r>
              <a:rPr lang="en-US" altLang="en-US" sz="2400" b="1" dirty="0">
                <a:ea typeface="ＭＳ Ｐゴシック" panose="020B0600070205080204" pitchFamily="34" charset="-128"/>
              </a:rPr>
              <a:t>ALARP</a:t>
            </a:r>
            <a:r>
              <a:rPr lang="en-US" altLang="en-US" sz="2400" dirty="0">
                <a:ea typeface="ＭＳ Ｐゴシック" panose="020B0600070205080204" pitchFamily="34" charset="-128"/>
              </a:rPr>
              <a:t>), as practiced in Industry. </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Number Placeholder 5">
            <a:extLst>
              <a:ext uri="{FF2B5EF4-FFF2-40B4-BE49-F238E27FC236}">
                <a16:creationId xmlns:a16="http://schemas.microsoft.com/office/drawing/2014/main" id="{0AA09DE4-A259-438D-9977-6DD39A24B5B1}"/>
              </a:ext>
            </a:extLst>
          </p:cNvPr>
          <p:cNvSpPr>
            <a:spLocks noGrp="1"/>
          </p:cNvSpPr>
          <p:nvPr>
            <p:ph type="sldNum" sz="quarter" idx="12"/>
          </p:nvPr>
        </p:nvSpPr>
        <p:spPr>
          <a:xfrm>
            <a:off x="6705600" y="6415088"/>
            <a:ext cx="2438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AF9D2F2B-DD8D-44E0-8C06-BBC967B940AC}" type="slidenum">
              <a:rPr lang="en-US" altLang="en-US" sz="1400"/>
              <a:pPr>
                <a:spcBef>
                  <a:spcPct val="0"/>
                </a:spcBef>
                <a:spcAft>
                  <a:spcPct val="0"/>
                </a:spcAft>
                <a:buFontTx/>
                <a:buNone/>
              </a:pPr>
              <a:t>30</a:t>
            </a:fld>
            <a:endParaRPr lang="en-US" altLang="en-US" sz="1400"/>
          </a:p>
        </p:txBody>
      </p:sp>
      <p:sp>
        <p:nvSpPr>
          <p:cNvPr id="38914" name="Rectangle 2">
            <a:extLst>
              <a:ext uri="{FF2B5EF4-FFF2-40B4-BE49-F238E27FC236}">
                <a16:creationId xmlns:a16="http://schemas.microsoft.com/office/drawing/2014/main" id="{4A82AAB8-0346-4803-8465-79DD93FF1B57}"/>
              </a:ext>
            </a:extLst>
          </p:cNvPr>
          <p:cNvSpPr>
            <a:spLocks noGrp="1" noChangeArrowheads="1"/>
          </p:cNvSpPr>
          <p:nvPr>
            <p:ph type="title"/>
          </p:nvPr>
        </p:nvSpPr>
        <p:spPr>
          <a:xfrm>
            <a:off x="457200" y="4763"/>
            <a:ext cx="8229600" cy="909637"/>
          </a:xfrm>
        </p:spPr>
        <p:txBody>
          <a:bodyPr/>
          <a:lstStyle/>
          <a:p>
            <a:pPr eaLnBrk="1" hangingPunct="1"/>
            <a:r>
              <a:rPr lang="en-US" altLang="en-US" dirty="0">
                <a:ea typeface="ＭＳ Ｐゴシック" panose="020B0600070205080204" pitchFamily="34" charset="-128"/>
              </a:rPr>
              <a:t>Risk Assessment Models</a:t>
            </a:r>
            <a:endParaRPr lang="en-US" altLang="en-US" sz="3600" dirty="0">
              <a:ea typeface="ＭＳ Ｐゴシック" panose="020B0600070205080204" pitchFamily="34" charset="-128"/>
            </a:endParaRPr>
          </a:p>
        </p:txBody>
      </p:sp>
      <p:sp>
        <p:nvSpPr>
          <p:cNvPr id="38915" name="Rectangle 3">
            <a:extLst>
              <a:ext uri="{FF2B5EF4-FFF2-40B4-BE49-F238E27FC236}">
                <a16:creationId xmlns:a16="http://schemas.microsoft.com/office/drawing/2014/main" id="{A4C8F4DA-8EC3-4D8C-AD06-AD0BEFCE8650}"/>
              </a:ext>
            </a:extLst>
          </p:cNvPr>
          <p:cNvSpPr>
            <a:spLocks noGrp="1" noChangeArrowheads="1"/>
          </p:cNvSpPr>
          <p:nvPr>
            <p:ph type="body" idx="1"/>
          </p:nvPr>
        </p:nvSpPr>
        <p:spPr>
          <a:xfrm>
            <a:off x="76200" y="1066800"/>
            <a:ext cx="8761412" cy="6243638"/>
          </a:xfrm>
        </p:spPr>
        <p:txBody>
          <a:bodyPr/>
          <a:lstStyle/>
          <a:p>
            <a:pPr marL="0" indent="0" eaLnBrk="1" hangingPunct="1">
              <a:buNone/>
            </a:pPr>
            <a:r>
              <a:rPr lang="en-US" altLang="en-US" sz="2600" dirty="0">
                <a:ea typeface="ＭＳ Ｐゴシック" panose="020B0600070205080204" pitchFamily="34" charset="-128"/>
              </a:rPr>
              <a:t>Models to represent engineering systems</a:t>
            </a:r>
            <a:r>
              <a:rPr lang="en-US" altLang="en-US" dirty="0">
                <a:ea typeface="ＭＳ Ｐゴシック" panose="020B0600070205080204" pitchFamily="34" charset="-128"/>
              </a:rPr>
              <a:t>:</a:t>
            </a:r>
          </a:p>
          <a:p>
            <a:pPr marL="452438" lvl="1" indent="-276225" eaLnBrk="1" hangingPunct="1">
              <a:buFontTx/>
              <a:buChar char="•"/>
            </a:pPr>
            <a:r>
              <a:rPr lang="en-US" altLang="en-US" sz="2300" b="1" dirty="0">
                <a:ea typeface="ＭＳ Ｐゴシック" panose="020B0600070205080204" pitchFamily="34" charset="-128"/>
              </a:rPr>
              <a:t>Deterministic</a:t>
            </a:r>
            <a:r>
              <a:rPr lang="en-US" altLang="en-US" sz="2300" dirty="0">
                <a:ea typeface="ＭＳ Ｐゴシック" panose="020B0600070205080204" pitchFamily="34" charset="-128"/>
              </a:rPr>
              <a:t> </a:t>
            </a:r>
            <a:r>
              <a:rPr lang="en-US" altLang="en-US" sz="2300" b="1" dirty="0">
                <a:ea typeface="ＭＳ Ｐゴシック" panose="020B0600070205080204" pitchFamily="34" charset="-128"/>
              </a:rPr>
              <a:t>models:</a:t>
            </a:r>
            <a:r>
              <a:rPr lang="en-US" altLang="en-US" sz="2300" dirty="0">
                <a:ea typeface="ＭＳ Ｐゴシック" panose="020B0600070205080204" pitchFamily="34" charset="-128"/>
              </a:rPr>
              <a:t> predict nearly exact or unique result, e.g., what caused a component or system to fail? </a:t>
            </a:r>
          </a:p>
          <a:p>
            <a:pPr marL="852488" lvl="2" indent="-276225" eaLnBrk="1" hangingPunct="1"/>
            <a:r>
              <a:rPr lang="en-US" altLang="en-US" sz="1900" dirty="0">
                <a:ea typeface="ＭＳ Ｐゴシック" panose="020B0600070205080204" pitchFamily="34" charset="-128"/>
              </a:rPr>
              <a:t>Can we do this? Not really since we do not always know the mechanisms of occurrence (lots of uncertainty!)</a:t>
            </a:r>
          </a:p>
          <a:p>
            <a:pPr marL="576263" lvl="2" indent="0" eaLnBrk="1" hangingPunct="1">
              <a:buNone/>
            </a:pPr>
            <a:endParaRPr lang="en-US" altLang="en-US" sz="1900" dirty="0">
              <a:ea typeface="ＭＳ Ｐゴシック" panose="020B0600070205080204" pitchFamily="34" charset="-128"/>
            </a:endParaRPr>
          </a:p>
          <a:p>
            <a:pPr marL="452438" lvl="1" indent="-276225" eaLnBrk="1" hangingPunct="1">
              <a:buFontTx/>
              <a:buChar char="•"/>
            </a:pPr>
            <a:r>
              <a:rPr lang="en-US" altLang="en-US" sz="2300" b="1" dirty="0">
                <a:ea typeface="ＭＳ Ｐゴシック" panose="020B0600070205080204" pitchFamily="34" charset="-128"/>
              </a:rPr>
              <a:t>Probabilistic models:</a:t>
            </a:r>
            <a:r>
              <a:rPr lang="en-US" altLang="en-US" sz="2300" dirty="0">
                <a:ea typeface="ＭＳ Ｐゴシック" panose="020B0600070205080204" pitchFamily="34" charset="-128"/>
              </a:rPr>
              <a:t> using uncertainty data and information, predict output ranges to estimate uncertain events that could result in losses. </a:t>
            </a:r>
          </a:p>
          <a:p>
            <a:pPr marL="852488" lvl="2" indent="-276225" eaLnBrk="1" hangingPunct="1"/>
            <a:r>
              <a:rPr lang="en-US" altLang="en-US" sz="1900" dirty="0">
                <a:ea typeface="ＭＳ Ｐゴシック" panose="020B0600070205080204" pitchFamily="34" charset="-128"/>
              </a:rPr>
              <a:t>Uncertainties</a:t>
            </a:r>
            <a:r>
              <a:rPr lang="en-US" altLang="en-US" sz="1900" b="1" dirty="0">
                <a:ea typeface="ＭＳ Ｐゴシック" panose="020B0600070205080204" pitchFamily="34" charset="-128"/>
              </a:rPr>
              <a:t> </a:t>
            </a:r>
            <a:r>
              <a:rPr lang="en-US" altLang="en-US" sz="1900" dirty="0">
                <a:ea typeface="ＭＳ Ｐゴシック" panose="020B0600070205080204" pitchFamily="34" charset="-128"/>
              </a:rPr>
              <a:t>due to ranges of critical variables must be included in models to estimate probability of outcome events.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Number Placeholder 5">
            <a:extLst>
              <a:ext uri="{FF2B5EF4-FFF2-40B4-BE49-F238E27FC236}">
                <a16:creationId xmlns:a16="http://schemas.microsoft.com/office/drawing/2014/main" id="{E7600194-6579-4E16-96B0-EEA4DDB34CED}"/>
              </a:ext>
            </a:extLst>
          </p:cNvPr>
          <p:cNvSpPr>
            <a:spLocks noGrp="1"/>
          </p:cNvSpPr>
          <p:nvPr>
            <p:ph type="sldNum" sz="quarter" idx="12"/>
          </p:nvPr>
        </p:nvSpPr>
        <p:spPr>
          <a:xfrm>
            <a:off x="6858000" y="63690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164A0B25-239F-4762-A26D-886B81CD2F43}" type="slidenum">
              <a:rPr lang="en-US" altLang="en-US" sz="1400"/>
              <a:pPr>
                <a:spcBef>
                  <a:spcPct val="0"/>
                </a:spcBef>
                <a:spcAft>
                  <a:spcPct val="0"/>
                </a:spcAft>
                <a:buFontTx/>
                <a:buNone/>
              </a:pPr>
              <a:t>31</a:t>
            </a:fld>
            <a:endParaRPr lang="en-US" altLang="en-US" sz="1400"/>
          </a:p>
        </p:txBody>
      </p:sp>
      <p:sp>
        <p:nvSpPr>
          <p:cNvPr id="51202" name="Rectangle 2">
            <a:extLst>
              <a:ext uri="{FF2B5EF4-FFF2-40B4-BE49-F238E27FC236}">
                <a16:creationId xmlns:a16="http://schemas.microsoft.com/office/drawing/2014/main" id="{4DFD051E-C542-4FA2-8AA3-3B6D923E7AF4}"/>
              </a:ext>
            </a:extLst>
          </p:cNvPr>
          <p:cNvSpPr>
            <a:spLocks noGrp="1" noChangeArrowheads="1"/>
          </p:cNvSpPr>
          <p:nvPr>
            <p:ph type="title"/>
          </p:nvPr>
        </p:nvSpPr>
        <p:spPr>
          <a:xfrm>
            <a:off x="533400" y="-228600"/>
            <a:ext cx="8229600" cy="1143000"/>
          </a:xfrm>
        </p:spPr>
        <p:txBody>
          <a:bodyPr/>
          <a:lstStyle/>
          <a:p>
            <a:pPr eaLnBrk="1" hangingPunct="1"/>
            <a:r>
              <a:rPr lang="en-US" altLang="en-US" sz="3800">
                <a:ea typeface="ＭＳ Ｐゴシック" panose="020B0600070205080204" pitchFamily="34" charset="-128"/>
              </a:rPr>
              <a:t>Types of Risk Assessment</a:t>
            </a:r>
            <a:endParaRPr lang="en-US" altLang="en-US" sz="3600">
              <a:ea typeface="ＭＳ Ｐゴシック" panose="020B0600070205080204" pitchFamily="34" charset="-128"/>
            </a:endParaRPr>
          </a:p>
        </p:txBody>
      </p:sp>
      <p:sp>
        <p:nvSpPr>
          <p:cNvPr id="51203" name="Rectangle 3">
            <a:extLst>
              <a:ext uri="{FF2B5EF4-FFF2-40B4-BE49-F238E27FC236}">
                <a16:creationId xmlns:a16="http://schemas.microsoft.com/office/drawing/2014/main" id="{D36005BB-7D4D-4D19-B29B-162C0FA016CB}"/>
              </a:ext>
            </a:extLst>
          </p:cNvPr>
          <p:cNvSpPr>
            <a:spLocks noGrp="1" noChangeArrowheads="1"/>
          </p:cNvSpPr>
          <p:nvPr>
            <p:ph type="body" idx="1"/>
          </p:nvPr>
        </p:nvSpPr>
        <p:spPr>
          <a:xfrm>
            <a:off x="190500" y="914400"/>
            <a:ext cx="8648700" cy="5791200"/>
          </a:xfrm>
        </p:spPr>
        <p:txBody>
          <a:bodyPr/>
          <a:lstStyle/>
          <a:p>
            <a:pPr eaLnBrk="1" hangingPunct="1">
              <a:spcAft>
                <a:spcPct val="30000"/>
              </a:spcAft>
            </a:pPr>
            <a:r>
              <a:rPr lang="en-US" altLang="en-US" sz="2400" b="1" dirty="0">
                <a:ea typeface="ＭＳ Ｐゴシック" panose="020B0600070205080204" pitchFamily="34" charset="-128"/>
              </a:rPr>
              <a:t>Quantitative RA: </a:t>
            </a:r>
            <a:r>
              <a:rPr lang="en-US" altLang="en-US" sz="2400" dirty="0">
                <a:ea typeface="ＭＳ Ｐゴシック" panose="020B0600070205080204" pitchFamily="34" charset="-128"/>
              </a:rPr>
              <a:t>calculate risk in form of a numerical probability (or frequency) distribution of an event and the event consequence magnitude distribution. Data-centric, model-based.</a:t>
            </a:r>
          </a:p>
          <a:p>
            <a:pPr eaLnBrk="1" hangingPunct="1">
              <a:spcAft>
                <a:spcPct val="30000"/>
              </a:spcAft>
            </a:pPr>
            <a:endParaRPr lang="en-US" altLang="en-US" sz="2400" dirty="0">
              <a:ea typeface="ＭＳ Ｐゴシック" panose="020B0600070205080204" pitchFamily="34" charset="-128"/>
            </a:endParaRPr>
          </a:p>
          <a:p>
            <a:pPr eaLnBrk="1" hangingPunct="1">
              <a:spcAft>
                <a:spcPct val="30000"/>
              </a:spcAft>
            </a:pPr>
            <a:r>
              <a:rPr lang="en-US" altLang="en-US" sz="2400" b="1" dirty="0">
                <a:ea typeface="ＭＳ Ｐゴシック" panose="020B0600070205080204" pitchFamily="34" charset="-128"/>
              </a:rPr>
              <a:t>Semi-Quantitative RA: </a:t>
            </a:r>
            <a:r>
              <a:rPr lang="en-US" altLang="en-US" sz="2400" dirty="0">
                <a:ea typeface="ＭＳ Ｐゴシック" panose="020B0600070205080204" pitchFamily="34" charset="-128"/>
              </a:rPr>
              <a:t>use scores or order of magnitude for frequency and outcome</a:t>
            </a:r>
          </a:p>
          <a:p>
            <a:pPr eaLnBrk="1" hangingPunct="1">
              <a:spcAft>
                <a:spcPct val="30000"/>
              </a:spcAft>
            </a:pPr>
            <a:endParaRPr lang="en-US" altLang="en-US" sz="2400" dirty="0">
              <a:ea typeface="ＭＳ Ｐゴシック" panose="020B0600070205080204" pitchFamily="34" charset="-128"/>
            </a:endParaRPr>
          </a:p>
          <a:p>
            <a:pPr eaLnBrk="1" hangingPunct="1">
              <a:spcAft>
                <a:spcPct val="30000"/>
              </a:spcAft>
            </a:pPr>
            <a:r>
              <a:rPr lang="en-US" altLang="en-US" sz="2400" b="1" dirty="0">
                <a:ea typeface="ＭＳ Ｐゴシック" panose="020B0600070205080204" pitchFamily="34" charset="-128"/>
              </a:rPr>
              <a:t>Qualitative RA: </a:t>
            </a:r>
            <a:r>
              <a:rPr lang="en-US" altLang="en-US" sz="2400" dirty="0">
                <a:ea typeface="ＭＳ Ｐゴシック" panose="020B0600070205080204" pitchFamily="34" charset="-128"/>
              </a:rPr>
              <a:t>use of linguistic or ordinal scales (e.g., low, medium, high) for probability or the outcome magnitude. Often used for screening, but the scales are ambiguous and are not reliable. Subjective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Number Placeholder 5">
            <a:extLst>
              <a:ext uri="{FF2B5EF4-FFF2-40B4-BE49-F238E27FC236}">
                <a16:creationId xmlns:a16="http://schemas.microsoft.com/office/drawing/2014/main" id="{95A535D6-6F92-4650-B35C-A91E022E01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70320152-B86C-4C24-BC08-BFAB9AA68E9F}" type="slidenum">
              <a:rPr lang="en-US" altLang="en-US" sz="1400"/>
              <a:pPr>
                <a:spcBef>
                  <a:spcPct val="0"/>
                </a:spcBef>
                <a:spcAft>
                  <a:spcPct val="0"/>
                </a:spcAft>
                <a:buFontTx/>
                <a:buNone/>
              </a:pPr>
              <a:t>4</a:t>
            </a:fld>
            <a:endParaRPr lang="en-US" altLang="en-US" sz="1400"/>
          </a:p>
        </p:txBody>
      </p:sp>
      <p:sp>
        <p:nvSpPr>
          <p:cNvPr id="24578" name="Rectangle 2">
            <a:extLst>
              <a:ext uri="{FF2B5EF4-FFF2-40B4-BE49-F238E27FC236}">
                <a16:creationId xmlns:a16="http://schemas.microsoft.com/office/drawing/2014/main" id="{AD19DF68-D789-45E5-AF73-28A05EF9BACC}"/>
              </a:ext>
            </a:extLst>
          </p:cNvPr>
          <p:cNvSpPr>
            <a:spLocks noGrp="1" noChangeArrowheads="1"/>
          </p:cNvSpPr>
          <p:nvPr>
            <p:ph type="title"/>
          </p:nvPr>
        </p:nvSpPr>
        <p:spPr>
          <a:xfrm>
            <a:off x="533400" y="132369"/>
            <a:ext cx="8229600" cy="838200"/>
          </a:xfrm>
        </p:spPr>
        <p:txBody>
          <a:bodyPr/>
          <a:lstStyle/>
          <a:p>
            <a:pPr eaLnBrk="1" hangingPunct="1"/>
            <a:r>
              <a:rPr lang="en-US" altLang="en-US" dirty="0">
                <a:ea typeface="ＭＳ Ｐゴシック" panose="020B0600070205080204" pitchFamily="34" charset="-128"/>
              </a:rPr>
              <a:t>Risk Acceptance Variables</a:t>
            </a:r>
          </a:p>
        </p:txBody>
      </p:sp>
      <p:sp>
        <p:nvSpPr>
          <p:cNvPr id="24579" name="Rectangle 3">
            <a:extLst>
              <a:ext uri="{FF2B5EF4-FFF2-40B4-BE49-F238E27FC236}">
                <a16:creationId xmlns:a16="http://schemas.microsoft.com/office/drawing/2014/main" id="{3D25D9ED-67E4-47FA-9A9E-06C1463D0718}"/>
              </a:ext>
            </a:extLst>
          </p:cNvPr>
          <p:cNvSpPr>
            <a:spLocks noGrp="1" noChangeArrowheads="1"/>
          </p:cNvSpPr>
          <p:nvPr>
            <p:ph type="body" idx="1"/>
          </p:nvPr>
        </p:nvSpPr>
        <p:spPr>
          <a:xfrm>
            <a:off x="457200" y="1219200"/>
            <a:ext cx="8382000" cy="5578475"/>
          </a:xfrm>
        </p:spPr>
        <p:txBody>
          <a:bodyPr/>
          <a:lstStyle/>
          <a:p>
            <a:pPr eaLnBrk="1" hangingPunct="1"/>
            <a:r>
              <a:rPr lang="en-US" altLang="en-US" sz="2400" dirty="0">
                <a:ea typeface="ＭＳ Ｐゴシック" panose="020B0600070205080204" pitchFamily="34" charset="-128"/>
              </a:rPr>
              <a:t>Which of these two types of activities (Voluntary or Involuntary), are people more willing to tolerate to a higher level? Why? </a:t>
            </a:r>
          </a:p>
          <a:p>
            <a:pPr eaLnBrk="1" hangingPunct="1"/>
            <a:endParaRPr lang="en-US" altLang="en-US" sz="2400" dirty="0">
              <a:ea typeface="ＭＳ Ｐゴシック" panose="020B0600070205080204" pitchFamily="34" charset="-128"/>
            </a:endParaRPr>
          </a:p>
          <a:p>
            <a:pPr eaLnBrk="1" hangingPunct="1"/>
            <a:r>
              <a:rPr lang="en-US" altLang="en-US" sz="2400" dirty="0">
                <a:ea typeface="ＭＳ Ｐゴシック" panose="020B0600070205080204" pitchFamily="34" charset="-128"/>
              </a:rPr>
              <a:t>What are the two most sensitive variables that influence the level or range of Acceptable Risk?</a:t>
            </a:r>
          </a:p>
          <a:p>
            <a:pPr lvl="1" eaLnBrk="1" hangingPunct="1"/>
            <a:r>
              <a:rPr lang="en-US" altLang="en-US" sz="2400" dirty="0">
                <a:ea typeface="ＭＳ Ｐゴシック" panose="020B0600070205080204" pitchFamily="34" charset="-128"/>
              </a:rPr>
              <a:t>1. Perceived </a:t>
            </a:r>
            <a:r>
              <a:rPr lang="en-US" altLang="en-US" sz="2400" b="1" dirty="0">
                <a:ea typeface="ＭＳ Ｐゴシック" panose="020B0600070205080204" pitchFamily="34" charset="-128"/>
              </a:rPr>
              <a:t>Benefits </a:t>
            </a:r>
            <a:r>
              <a:rPr lang="en-US" altLang="en-US" sz="2400" dirty="0">
                <a:ea typeface="ＭＳ Ｐゴシック" panose="020B0600070205080204" pitchFamily="34" charset="-128"/>
              </a:rPr>
              <a:t>and </a:t>
            </a:r>
          </a:p>
          <a:p>
            <a:pPr lvl="1" eaLnBrk="1" hangingPunct="1"/>
            <a:r>
              <a:rPr lang="en-US" altLang="en-US" sz="2400" dirty="0">
                <a:ea typeface="ＭＳ Ｐゴシック" panose="020B0600070205080204" pitchFamily="34" charset="-128"/>
              </a:rPr>
              <a:t>2. Perceived level of </a:t>
            </a:r>
            <a:r>
              <a:rPr lang="en-US" altLang="en-US" sz="2400" b="1" dirty="0">
                <a:ea typeface="ＭＳ Ｐゴシック" panose="020B0600070205080204" pitchFamily="34" charset="-128"/>
              </a:rPr>
              <a:t>Control</a:t>
            </a:r>
          </a:p>
          <a:p>
            <a:pPr marL="0" indent="0" eaLnBrk="1" hangingPunct="1">
              <a:buNone/>
            </a:pPr>
            <a:br>
              <a:rPr lang="en-US" altLang="en-US" sz="2400" dirty="0">
                <a:ea typeface="ＭＳ Ｐゴシック" panose="020B0600070205080204" pitchFamily="34" charset="-128"/>
              </a:rPr>
            </a:br>
            <a:endParaRPr lang="en-US" altLang="en-US" sz="2400" dirty="0">
              <a:ea typeface="ＭＳ Ｐゴシック" panose="020B0600070205080204" pitchFamily="34" charset="-128"/>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Number Placeholder 5">
            <a:extLst>
              <a:ext uri="{FF2B5EF4-FFF2-40B4-BE49-F238E27FC236}">
                <a16:creationId xmlns:a16="http://schemas.microsoft.com/office/drawing/2014/main" id="{83DC29EC-C9D9-4246-A5AD-0745A1AED795}"/>
              </a:ext>
            </a:extLst>
          </p:cNvPr>
          <p:cNvSpPr>
            <a:spLocks noGrp="1"/>
          </p:cNvSpPr>
          <p:nvPr>
            <p:ph type="sldNum" sz="quarter" idx="12"/>
          </p:nvPr>
        </p:nvSpPr>
        <p:spPr>
          <a:xfrm>
            <a:off x="6858000" y="6356350"/>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BEB3C279-0521-464D-A7C1-09A283270A71}" type="slidenum">
              <a:rPr lang="en-US" altLang="en-US" sz="1400"/>
              <a:pPr>
                <a:spcBef>
                  <a:spcPct val="0"/>
                </a:spcBef>
                <a:spcAft>
                  <a:spcPct val="0"/>
                </a:spcAft>
                <a:buFontTx/>
                <a:buNone/>
              </a:pPr>
              <a:t>5</a:t>
            </a:fld>
            <a:endParaRPr lang="en-US" altLang="en-US" sz="1400"/>
          </a:p>
        </p:txBody>
      </p:sp>
      <p:sp>
        <p:nvSpPr>
          <p:cNvPr id="21506" name="Rectangle 2">
            <a:extLst>
              <a:ext uri="{FF2B5EF4-FFF2-40B4-BE49-F238E27FC236}">
                <a16:creationId xmlns:a16="http://schemas.microsoft.com/office/drawing/2014/main" id="{A54F3AD4-A0D0-491F-A6BB-3B3F082C9450}"/>
              </a:ext>
            </a:extLst>
          </p:cNvPr>
          <p:cNvSpPr>
            <a:spLocks noGrp="1" noChangeArrowheads="1"/>
          </p:cNvSpPr>
          <p:nvPr>
            <p:ph type="title"/>
          </p:nvPr>
        </p:nvSpPr>
        <p:spPr>
          <a:xfrm>
            <a:off x="419100" y="95250"/>
            <a:ext cx="8305800" cy="685800"/>
          </a:xfrm>
        </p:spPr>
        <p:txBody>
          <a:bodyPr/>
          <a:lstStyle/>
          <a:p>
            <a:pPr eaLnBrk="1" hangingPunct="1"/>
            <a:r>
              <a:rPr lang="en-US" altLang="en-US" dirty="0">
                <a:ea typeface="ＭＳ Ｐゴシック" panose="020B0600070205080204" pitchFamily="34" charset="-128"/>
              </a:rPr>
              <a:t>Basic </a:t>
            </a:r>
            <a:r>
              <a:rPr lang="en-US" altLang="en-US" sz="3800" dirty="0">
                <a:ea typeface="ＭＳ Ｐゴシック" panose="020B0600070205080204" pitchFamily="34" charset="-128"/>
              </a:rPr>
              <a:t>Definitions</a:t>
            </a:r>
          </a:p>
        </p:txBody>
      </p:sp>
      <p:sp>
        <p:nvSpPr>
          <p:cNvPr id="21507" name="Rectangle 3">
            <a:extLst>
              <a:ext uri="{FF2B5EF4-FFF2-40B4-BE49-F238E27FC236}">
                <a16:creationId xmlns:a16="http://schemas.microsoft.com/office/drawing/2014/main" id="{99B20B8F-D54C-4BC3-B5E0-A300DCD2EA19}"/>
              </a:ext>
            </a:extLst>
          </p:cNvPr>
          <p:cNvSpPr>
            <a:spLocks noGrp="1" noChangeArrowheads="1"/>
          </p:cNvSpPr>
          <p:nvPr>
            <p:ph type="body" idx="1"/>
          </p:nvPr>
        </p:nvSpPr>
        <p:spPr>
          <a:xfrm>
            <a:off x="0" y="914400"/>
            <a:ext cx="9144000" cy="6172200"/>
          </a:xfrm>
        </p:spPr>
        <p:txBody>
          <a:bodyPr/>
          <a:lstStyle/>
          <a:p>
            <a:pPr eaLnBrk="1" hangingPunct="1">
              <a:spcAft>
                <a:spcPct val="30000"/>
              </a:spcAft>
            </a:pPr>
            <a:r>
              <a:rPr lang="en-US" altLang="en-US" sz="2400" b="1" dirty="0">
                <a:ea typeface="ＭＳ Ｐゴシック" panose="020B0600070205080204" pitchFamily="34" charset="-128"/>
              </a:rPr>
              <a:t>Hazard</a:t>
            </a:r>
            <a:r>
              <a:rPr lang="en-US" altLang="en-US" sz="2400" dirty="0">
                <a:ea typeface="ＭＳ Ｐゴシック" panose="020B0600070205080204" pitchFamily="34" charset="-128"/>
              </a:rPr>
              <a:t>: </a:t>
            </a:r>
            <a:r>
              <a:rPr lang="en-US" altLang="en-US" sz="2400" i="1" dirty="0">
                <a:ea typeface="ＭＳ Ｐゴシック" panose="020B0600070205080204" pitchFamily="34" charset="-128"/>
              </a:rPr>
              <a:t>inherent</a:t>
            </a:r>
            <a:r>
              <a:rPr lang="en-US" altLang="en-US" sz="2400" dirty="0">
                <a:ea typeface="ＭＳ Ｐゴシック" panose="020B0600070205080204" pitchFamily="34" charset="-128"/>
              </a:rPr>
              <a:t> </a:t>
            </a:r>
            <a:r>
              <a:rPr lang="en-US" altLang="en-US" sz="2400" i="1" dirty="0">
                <a:ea typeface="ＭＳ Ｐゴシック" panose="020B0600070205080204" pitchFamily="34" charset="-128"/>
              </a:rPr>
              <a:t>potential</a:t>
            </a:r>
            <a:r>
              <a:rPr lang="en-US" altLang="en-US" sz="2400" dirty="0">
                <a:ea typeface="ＭＳ Ｐゴシック" panose="020B0600070205080204" pitchFamily="34" charset="-128"/>
              </a:rPr>
              <a:t> to cause damage to people, equipment, environment, or to what we value. </a:t>
            </a:r>
          </a:p>
          <a:p>
            <a:pPr lvl="1" eaLnBrk="1" hangingPunct="1">
              <a:spcAft>
                <a:spcPct val="30000"/>
              </a:spcAft>
            </a:pPr>
            <a:r>
              <a:rPr lang="en-US" altLang="en-US" sz="2200" dirty="0">
                <a:ea typeface="ＭＳ Ｐゴシック" panose="020B0600070205080204" pitchFamily="34" charset="-128"/>
              </a:rPr>
              <a:t>How to measure hazard characteristics, magnitude?</a:t>
            </a:r>
          </a:p>
          <a:p>
            <a:pPr lvl="2" eaLnBrk="1" hangingPunct="1">
              <a:spcAft>
                <a:spcPct val="30000"/>
              </a:spcAft>
            </a:pPr>
            <a:r>
              <a:rPr lang="en-US" altLang="en-US" sz="1800" dirty="0">
                <a:ea typeface="ＭＳ Ｐゴシック" panose="020B0600070205080204" pitchFamily="34" charset="-128"/>
              </a:rPr>
              <a:t>Hazard of Toxic Gas, Measured by toxicity, concentration</a:t>
            </a:r>
          </a:p>
          <a:p>
            <a:pPr lvl="2" eaLnBrk="1" hangingPunct="1">
              <a:spcAft>
                <a:spcPct val="30000"/>
              </a:spcAft>
            </a:pPr>
            <a:r>
              <a:rPr lang="en-US" altLang="en-US" sz="1800" dirty="0">
                <a:ea typeface="ＭＳ Ｐゴシック" panose="020B0600070205080204" pitchFamily="34" charset="-128"/>
              </a:rPr>
              <a:t>Hazard of Fire, Measured by size, propagation rate</a:t>
            </a:r>
          </a:p>
          <a:p>
            <a:pPr eaLnBrk="1" hangingPunct="1">
              <a:spcAft>
                <a:spcPct val="30000"/>
              </a:spcAft>
            </a:pPr>
            <a:r>
              <a:rPr lang="en-US" altLang="en-US" sz="2400" b="1" dirty="0">
                <a:ea typeface="ＭＳ Ｐゴシック" panose="020B0600070205080204" pitchFamily="34" charset="-128"/>
              </a:rPr>
              <a:t>Risk</a:t>
            </a:r>
            <a:r>
              <a:rPr lang="en-US" altLang="en-US" sz="2400" dirty="0">
                <a:ea typeface="ＭＳ Ｐゴシック" panose="020B0600070205080204" pitchFamily="34" charset="-128"/>
              </a:rPr>
              <a:t>: represented by a measure of potential loss or gain with losses resulting from hazards in natural events or human activities.  </a:t>
            </a:r>
          </a:p>
          <a:p>
            <a:pPr lvl="1" eaLnBrk="1" hangingPunct="1">
              <a:spcAft>
                <a:spcPct val="30000"/>
              </a:spcAft>
            </a:pPr>
            <a:r>
              <a:rPr lang="en-US" altLang="en-US" sz="2000" dirty="0">
                <a:ea typeface="ＭＳ Ｐゴシック" panose="020B0600070205080204" pitchFamily="34" charset="-128"/>
              </a:rPr>
              <a:t>How to measure risk? </a:t>
            </a:r>
          </a:p>
          <a:p>
            <a:pPr lvl="2" eaLnBrk="1" hangingPunct="1">
              <a:spcAft>
                <a:spcPct val="30000"/>
              </a:spcAft>
            </a:pPr>
            <a:r>
              <a:rPr lang="en-US" altLang="en-US" sz="1800" dirty="0">
                <a:ea typeface="ＭＳ Ｐゴシック" panose="020B0600070205080204" pitchFamily="34" charset="-128"/>
              </a:rPr>
              <a:t>Consequences or Severity of occurrence</a:t>
            </a:r>
          </a:p>
          <a:p>
            <a:pPr lvl="2" eaLnBrk="1" hangingPunct="1">
              <a:spcBef>
                <a:spcPts val="0"/>
              </a:spcBef>
              <a:spcAft>
                <a:spcPts val="0"/>
              </a:spcAft>
            </a:pPr>
            <a:r>
              <a:rPr lang="en-US" altLang="en-US" sz="1800" dirty="0">
                <a:ea typeface="ＭＳ Ｐゴシック" panose="020B0600070205080204" pitchFamily="34" charset="-128"/>
              </a:rPr>
              <a:t>Likelihood of occurrence</a:t>
            </a:r>
          </a:p>
          <a:p>
            <a:pPr lvl="2" eaLnBrk="1" hangingPunct="1">
              <a:spcBef>
                <a:spcPts val="0"/>
              </a:spcBef>
              <a:spcAft>
                <a:spcPts val="0"/>
              </a:spcAft>
            </a:pPr>
            <a:endParaRPr lang="en-US" altLang="en-US" sz="1800" dirty="0">
              <a:ea typeface="ＭＳ Ｐゴシック" panose="020B0600070205080204" pitchFamily="34" charset="-128"/>
            </a:endParaRPr>
          </a:p>
          <a:p>
            <a:pPr lvl="1" eaLnBrk="1" hangingPunct="1">
              <a:spcBef>
                <a:spcPts val="0"/>
              </a:spcBef>
              <a:spcAft>
                <a:spcPts val="0"/>
              </a:spcAft>
            </a:pPr>
            <a:r>
              <a:rPr lang="en-US" altLang="en-US" sz="2000" dirty="0">
                <a:ea typeface="ＭＳ Ｐゴシック" panose="020B0600070205080204" pitchFamily="34" charset="-128"/>
              </a:rPr>
              <a:t>In its simplest form: </a:t>
            </a:r>
          </a:p>
          <a:p>
            <a:pPr marL="457200" lvl="1" indent="0" algn="ctr" eaLnBrk="1" hangingPunct="1">
              <a:spcBef>
                <a:spcPts val="0"/>
              </a:spcBef>
              <a:spcAft>
                <a:spcPts val="0"/>
              </a:spcAft>
              <a:buNone/>
            </a:pPr>
            <a:r>
              <a:rPr lang="en-US" altLang="en-US" dirty="0">
                <a:ea typeface="ＭＳ Ｐゴシック" panose="020B0600070205080204" pitchFamily="34" charset="-128"/>
              </a:rPr>
              <a:t>RISK = Frequency X Consequence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Number Placeholder 5">
            <a:extLst>
              <a:ext uri="{FF2B5EF4-FFF2-40B4-BE49-F238E27FC236}">
                <a16:creationId xmlns:a16="http://schemas.microsoft.com/office/drawing/2014/main" id="{FA7446C2-707C-4E79-B345-241468C51D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C4C4EBE7-4001-4EE6-8D78-557BA8FD21F0}" type="slidenum">
              <a:rPr lang="en-US" altLang="en-US" sz="1400"/>
              <a:pPr>
                <a:spcBef>
                  <a:spcPct val="0"/>
                </a:spcBef>
                <a:spcAft>
                  <a:spcPct val="0"/>
                </a:spcAft>
                <a:buFontTx/>
                <a:buNone/>
              </a:pPr>
              <a:t>6</a:t>
            </a:fld>
            <a:endParaRPr lang="en-US" altLang="en-US" sz="1400"/>
          </a:p>
        </p:txBody>
      </p:sp>
      <p:sp>
        <p:nvSpPr>
          <p:cNvPr id="25602" name="Rectangle 2">
            <a:extLst>
              <a:ext uri="{FF2B5EF4-FFF2-40B4-BE49-F238E27FC236}">
                <a16:creationId xmlns:a16="http://schemas.microsoft.com/office/drawing/2014/main" id="{631040B7-2554-49F0-A054-F19CEF784776}"/>
              </a:ext>
            </a:extLst>
          </p:cNvPr>
          <p:cNvSpPr>
            <a:spLocks noGrp="1" noChangeArrowheads="1"/>
          </p:cNvSpPr>
          <p:nvPr>
            <p:ph type="title"/>
          </p:nvPr>
        </p:nvSpPr>
        <p:spPr>
          <a:xfrm>
            <a:off x="381000" y="76200"/>
            <a:ext cx="8305800" cy="685800"/>
          </a:xfrm>
        </p:spPr>
        <p:txBody>
          <a:bodyPr/>
          <a:lstStyle/>
          <a:p>
            <a:pPr eaLnBrk="1" hangingPunct="1"/>
            <a:r>
              <a:rPr lang="en-US" altLang="en-US">
                <a:ea typeface="ＭＳ Ｐゴシック" panose="020B0600070205080204" pitchFamily="34" charset="-128"/>
              </a:rPr>
              <a:t>Basic Definitions</a:t>
            </a:r>
            <a:endParaRPr lang="en-US" altLang="en-US" sz="3200">
              <a:ea typeface="ＭＳ Ｐゴシック" panose="020B0600070205080204" pitchFamily="34" charset="-128"/>
            </a:endParaRPr>
          </a:p>
        </p:txBody>
      </p:sp>
      <p:sp>
        <p:nvSpPr>
          <p:cNvPr id="25603" name="Rectangle 3">
            <a:extLst>
              <a:ext uri="{FF2B5EF4-FFF2-40B4-BE49-F238E27FC236}">
                <a16:creationId xmlns:a16="http://schemas.microsoft.com/office/drawing/2014/main" id="{49A2E2C5-2380-4F30-A09E-83BAA13202BF}"/>
              </a:ext>
            </a:extLst>
          </p:cNvPr>
          <p:cNvSpPr>
            <a:spLocks noGrp="1" noChangeArrowheads="1"/>
          </p:cNvSpPr>
          <p:nvPr>
            <p:ph type="body" idx="1"/>
          </p:nvPr>
        </p:nvSpPr>
        <p:spPr>
          <a:xfrm>
            <a:off x="381000" y="1066800"/>
            <a:ext cx="8458200" cy="5257800"/>
          </a:xfrm>
        </p:spPr>
        <p:txBody>
          <a:bodyPr/>
          <a:lstStyle/>
          <a:p>
            <a:pPr eaLnBrk="1" hangingPunct="1">
              <a:spcAft>
                <a:spcPts val="1613"/>
              </a:spcAft>
            </a:pPr>
            <a:r>
              <a:rPr lang="en-US" altLang="en-US" sz="2400" b="1" dirty="0">
                <a:ea typeface="ＭＳ Ｐゴシック" panose="020B0600070205080204" pitchFamily="34" charset="-128"/>
              </a:rPr>
              <a:t>Risk Analysis</a:t>
            </a:r>
            <a:r>
              <a:rPr lang="en-US" altLang="en-US" sz="2400" dirty="0">
                <a:ea typeface="ＭＳ Ｐゴシック" panose="020B0600070205080204" pitchFamily="34" charset="-128"/>
              </a:rPr>
              <a:t>: process of </a:t>
            </a:r>
            <a:r>
              <a:rPr lang="en-US" altLang="en-US" sz="2400" i="1" dirty="0">
                <a:ea typeface="ＭＳ Ｐゴシック" panose="020B0600070205080204" pitchFamily="34" charset="-128"/>
              </a:rPr>
              <a:t>assessing, managing, decision making, and informing</a:t>
            </a:r>
            <a:r>
              <a:rPr lang="en-US" altLang="en-US" sz="2400" dirty="0">
                <a:ea typeface="ＭＳ Ｐゴシック" panose="020B0600070205080204" pitchFamily="34" charset="-128"/>
              </a:rPr>
              <a:t> others about existence, nature, magnitude, probability, contributing factors, and uncertainties of potential losses (or gains).</a:t>
            </a:r>
          </a:p>
          <a:p>
            <a:pPr eaLnBrk="1" hangingPunct="1">
              <a:spcAft>
                <a:spcPct val="30000"/>
              </a:spcAft>
            </a:pPr>
            <a:r>
              <a:rPr lang="en-US" altLang="en-US" sz="2400" b="1" dirty="0">
                <a:ea typeface="ＭＳ Ｐゴシック" panose="020B0600070205080204" pitchFamily="34" charset="-128"/>
              </a:rPr>
              <a:t>Risk level: </a:t>
            </a:r>
            <a:r>
              <a:rPr lang="en-US" altLang="en-US" sz="2400" dirty="0">
                <a:ea typeface="ＭＳ Ｐゴシック" panose="020B0600070205080204" pitchFamily="34" charset="-128"/>
              </a:rPr>
              <a:t>size or magnitude range due to hazard exposure: Estimates of both the probability (or frequency) of upset scenarios and outcome consequences</a:t>
            </a:r>
          </a:p>
          <a:p>
            <a:r>
              <a:rPr lang="en-US" sz="2400" b="1" dirty="0"/>
              <a:t>Scenario</a:t>
            </a:r>
            <a:r>
              <a:rPr lang="en-US" sz="2400" dirty="0"/>
              <a:t>: sequence of specific events beginning with an initiation event, intermediate events, and terminating in an outcome event. Various inter-related events can influence a scenario. </a:t>
            </a:r>
            <a:endParaRPr lang="en-US" altLang="en-US" sz="2400" dirty="0">
              <a:ea typeface="ＭＳ Ｐゴシック" panose="020B0600070205080204" pitchFamily="34" charset="-128"/>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A88ED-43F6-433F-A03F-81D5B5305F20}"/>
              </a:ext>
            </a:extLst>
          </p:cNvPr>
          <p:cNvSpPr>
            <a:spLocks noGrp="1"/>
          </p:cNvSpPr>
          <p:nvPr>
            <p:ph type="title"/>
          </p:nvPr>
        </p:nvSpPr>
        <p:spPr/>
        <p:txBody>
          <a:bodyPr/>
          <a:lstStyle/>
          <a:p>
            <a:r>
              <a:rPr lang="en-US" altLang="en-US" dirty="0">
                <a:ea typeface="ＭＳ Ｐゴシック" panose="020B0600070205080204" pitchFamily="34" charset="-128"/>
              </a:rPr>
              <a:t>Why measure hazards and risks?</a:t>
            </a:r>
            <a:br>
              <a:rPr lang="en-US" altLang="en-US" dirty="0">
                <a:ea typeface="ＭＳ Ｐゴシック" panose="020B0600070205080204" pitchFamily="34" charset="-128"/>
              </a:rPr>
            </a:br>
            <a:endParaRPr lang="en-US" dirty="0"/>
          </a:p>
        </p:txBody>
      </p:sp>
      <p:sp>
        <p:nvSpPr>
          <p:cNvPr id="3" name="Content Placeholder 2">
            <a:extLst>
              <a:ext uri="{FF2B5EF4-FFF2-40B4-BE49-F238E27FC236}">
                <a16:creationId xmlns:a16="http://schemas.microsoft.com/office/drawing/2014/main" id="{92BD210E-E32B-4651-AC8E-155C84BACA59}"/>
              </a:ext>
            </a:extLst>
          </p:cNvPr>
          <p:cNvSpPr>
            <a:spLocks noGrp="1"/>
          </p:cNvSpPr>
          <p:nvPr>
            <p:ph idx="1"/>
          </p:nvPr>
        </p:nvSpPr>
        <p:spPr/>
        <p:txBody>
          <a:bodyPr/>
          <a:lstStyle/>
          <a:p>
            <a:pPr lvl="1" eaLnBrk="1" hangingPunct="1">
              <a:spcAft>
                <a:spcPct val="30000"/>
              </a:spcAft>
            </a:pPr>
            <a:r>
              <a:rPr lang="en-US" altLang="en-US" sz="2200" dirty="0">
                <a:ea typeface="ＭＳ Ｐゴシック" panose="020B0600070205080204" pitchFamily="34" charset="-128"/>
              </a:rPr>
              <a:t>To manage and predict something optimally, we must model it.</a:t>
            </a:r>
          </a:p>
          <a:p>
            <a:pPr lvl="1" eaLnBrk="1" hangingPunct="1">
              <a:spcAft>
                <a:spcPct val="30000"/>
              </a:spcAft>
            </a:pPr>
            <a:r>
              <a:rPr lang="en-US" altLang="en-US" sz="2200" dirty="0">
                <a:ea typeface="ＭＳ Ｐゴシック" panose="020B0600070205080204" pitchFamily="34" charset="-128"/>
              </a:rPr>
              <a:t>It is easier to spot trouble and take measures proactively</a:t>
            </a:r>
          </a:p>
          <a:p>
            <a:pPr lvl="1" eaLnBrk="1" hangingPunct="1">
              <a:spcAft>
                <a:spcPct val="30000"/>
              </a:spcAft>
            </a:pPr>
            <a:r>
              <a:rPr lang="en-US" altLang="en-US" sz="2200" dirty="0">
                <a:ea typeface="ＭＳ Ｐゴシック" panose="020B0600070205080204" pitchFamily="34" charset="-128"/>
              </a:rPr>
              <a:t>Easier for decision making</a:t>
            </a:r>
          </a:p>
          <a:p>
            <a:pPr lvl="1" eaLnBrk="1" hangingPunct="1">
              <a:spcAft>
                <a:spcPct val="30000"/>
              </a:spcAft>
            </a:pPr>
            <a:endParaRPr lang="en-US" altLang="en-US" sz="2200" dirty="0">
              <a:ea typeface="ＭＳ Ｐゴシック" panose="020B0600070205080204" pitchFamily="34" charset="-128"/>
            </a:endParaRPr>
          </a:p>
          <a:p>
            <a:endParaRPr lang="en-US" dirty="0"/>
          </a:p>
        </p:txBody>
      </p:sp>
      <p:sp>
        <p:nvSpPr>
          <p:cNvPr id="4" name="Slide Number Placeholder 3">
            <a:extLst>
              <a:ext uri="{FF2B5EF4-FFF2-40B4-BE49-F238E27FC236}">
                <a16:creationId xmlns:a16="http://schemas.microsoft.com/office/drawing/2014/main" id="{4942E397-6C22-4A88-8DBE-F084884ACF30}"/>
              </a:ext>
            </a:extLst>
          </p:cNvPr>
          <p:cNvSpPr>
            <a:spLocks noGrp="1"/>
          </p:cNvSpPr>
          <p:nvPr>
            <p:ph type="sldNum" sz="quarter" idx="12"/>
          </p:nvPr>
        </p:nvSpPr>
        <p:spPr/>
        <p:txBody>
          <a:bodyPr/>
          <a:lstStyle/>
          <a:p>
            <a:fld id="{63BA2AB9-1C94-4978-A068-A6F75F211F11}" type="slidenum">
              <a:rPr lang="en-US" altLang="en-US" smtClean="0"/>
              <a:pPr/>
              <a:t>7</a:t>
            </a:fld>
            <a:endParaRPr lang="en-US" altLang="en-US"/>
          </a:p>
        </p:txBody>
      </p:sp>
    </p:spTree>
    <p:extLst>
      <p:ext uri="{BB962C8B-B14F-4D97-AF65-F5344CB8AC3E}">
        <p14:creationId xmlns:p14="http://schemas.microsoft.com/office/powerpoint/2010/main" val="1810240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Number Placeholder 5">
            <a:extLst>
              <a:ext uri="{FF2B5EF4-FFF2-40B4-BE49-F238E27FC236}">
                <a16:creationId xmlns:a16="http://schemas.microsoft.com/office/drawing/2014/main" id="{9419530D-EC4B-40B0-A2EF-8326277C0B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ct val="20000"/>
              </a:spcAft>
              <a:buChar char="•"/>
              <a:defRPr sz="30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spcAft>
                <a:spcPct val="20000"/>
              </a:spcAft>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spcBef>
                <a:spcPct val="0"/>
              </a:spcBef>
              <a:spcAft>
                <a:spcPct val="0"/>
              </a:spcAft>
              <a:buFontTx/>
              <a:buNone/>
            </a:pPr>
            <a:fld id="{F0E1A64A-913E-468B-AE77-BE275079026C}" type="slidenum">
              <a:rPr lang="en-US" altLang="en-US" sz="1400"/>
              <a:pPr>
                <a:spcBef>
                  <a:spcPct val="0"/>
                </a:spcBef>
                <a:spcAft>
                  <a:spcPct val="0"/>
                </a:spcAft>
                <a:buFontTx/>
                <a:buNone/>
              </a:pPr>
              <a:t>8</a:t>
            </a:fld>
            <a:endParaRPr lang="en-US" altLang="en-US" sz="1400"/>
          </a:p>
        </p:txBody>
      </p:sp>
      <p:sp>
        <p:nvSpPr>
          <p:cNvPr id="27650" name="Rectangle 2">
            <a:extLst>
              <a:ext uri="{FF2B5EF4-FFF2-40B4-BE49-F238E27FC236}">
                <a16:creationId xmlns:a16="http://schemas.microsoft.com/office/drawing/2014/main" id="{3DF5040A-A379-4592-AC9A-D02DFB0D040C}"/>
              </a:ext>
            </a:extLst>
          </p:cNvPr>
          <p:cNvSpPr>
            <a:spLocks noGrp="1" noChangeArrowheads="1"/>
          </p:cNvSpPr>
          <p:nvPr>
            <p:ph type="title"/>
          </p:nvPr>
        </p:nvSpPr>
        <p:spPr>
          <a:xfrm>
            <a:off x="304800" y="307975"/>
            <a:ext cx="7772400" cy="838200"/>
          </a:xfrm>
        </p:spPr>
        <p:txBody>
          <a:bodyPr/>
          <a:lstStyle/>
          <a:p>
            <a:pPr eaLnBrk="1" hangingPunct="1"/>
            <a:r>
              <a:rPr lang="en-US" altLang="en-US" dirty="0">
                <a:ea typeface="ＭＳ Ｐゴシック" panose="020B0600070205080204" pitchFamily="34" charset="-128"/>
              </a:rPr>
              <a:t>Probability or Frequency</a:t>
            </a:r>
          </a:p>
        </p:txBody>
      </p:sp>
      <p:sp>
        <p:nvSpPr>
          <p:cNvPr id="27651" name="Rectangle 3">
            <a:extLst>
              <a:ext uri="{FF2B5EF4-FFF2-40B4-BE49-F238E27FC236}">
                <a16:creationId xmlns:a16="http://schemas.microsoft.com/office/drawing/2014/main" id="{8A7E0A60-C0A2-46FA-98EB-22D847142F30}"/>
              </a:ext>
            </a:extLst>
          </p:cNvPr>
          <p:cNvSpPr>
            <a:spLocks noGrp="1" noChangeArrowheads="1"/>
          </p:cNvSpPr>
          <p:nvPr>
            <p:ph type="body" idx="1"/>
          </p:nvPr>
        </p:nvSpPr>
        <p:spPr>
          <a:xfrm>
            <a:off x="152400" y="1447800"/>
            <a:ext cx="8763000" cy="4495800"/>
          </a:xfrm>
        </p:spPr>
        <p:txBody>
          <a:bodyPr/>
          <a:lstStyle/>
          <a:p>
            <a:pPr eaLnBrk="1" hangingPunct="1">
              <a:lnSpc>
                <a:spcPct val="90000"/>
              </a:lnSpc>
            </a:pPr>
            <a:r>
              <a:rPr lang="en-US" altLang="en-US" sz="2400" b="1" dirty="0">
                <a:ea typeface="ＭＳ Ｐゴシック" panose="020B0600070205080204" pitchFamily="34" charset="-128"/>
              </a:rPr>
              <a:t>Probability</a:t>
            </a:r>
            <a:r>
              <a:rPr lang="en-US" altLang="en-US" sz="2400" dirty="0">
                <a:ea typeface="ＭＳ Ｐゴシック" panose="020B0600070205080204" pitchFamily="34" charset="-128"/>
              </a:rPr>
              <a:t> or </a:t>
            </a:r>
            <a:r>
              <a:rPr lang="en-US" altLang="en-US" sz="2400" b="1" dirty="0">
                <a:ea typeface="ＭＳ Ｐゴシック" panose="020B0600070205080204" pitchFamily="34" charset="-128"/>
              </a:rPr>
              <a:t>likelihood</a:t>
            </a:r>
            <a:r>
              <a:rPr lang="en-US" altLang="en-US" sz="2400" dirty="0">
                <a:ea typeface="ＭＳ Ｐゴシック" panose="020B0600070205080204" pitchFamily="34" charset="-128"/>
              </a:rPr>
              <a:t> - A quantitative measure of the uncertainty in the occurrence of a value, value range, event, or an event sequence. </a:t>
            </a:r>
          </a:p>
          <a:p>
            <a:pPr lvl="1" eaLnBrk="1" hangingPunct="1">
              <a:lnSpc>
                <a:spcPct val="90000"/>
              </a:lnSpc>
            </a:pPr>
            <a:r>
              <a:rPr lang="en-US" altLang="en-US" sz="2400" dirty="0">
                <a:ea typeface="ＭＳ Ｐゴシック" panose="020B0600070205080204" pitchFamily="34" charset="-128"/>
              </a:rPr>
              <a:t>Probability (</a:t>
            </a:r>
            <a:r>
              <a:rPr lang="en-US" altLang="en-US" sz="2400" dirty="0" err="1">
                <a:ea typeface="ＭＳ Ｐゴシック" panose="020B0600070205080204" pitchFamily="34" charset="-128"/>
              </a:rPr>
              <a:t>Pr</a:t>
            </a:r>
            <a:r>
              <a:rPr lang="en-US" altLang="en-US" sz="2400" dirty="0">
                <a:ea typeface="ＭＳ Ｐゴシック" panose="020B0600070205080204" pitchFamily="34" charset="-128"/>
              </a:rPr>
              <a:t>) is defined as a unitless number within [0,1]. </a:t>
            </a:r>
          </a:p>
          <a:p>
            <a:pPr eaLnBrk="1" hangingPunct="1">
              <a:lnSpc>
                <a:spcPct val="90000"/>
              </a:lnSpc>
            </a:pPr>
            <a:endParaRPr lang="en-US" altLang="en-US" sz="2400" b="1" dirty="0">
              <a:ea typeface="ＭＳ Ｐゴシック" panose="020B0600070205080204" pitchFamily="34" charset="-128"/>
            </a:endParaRPr>
          </a:p>
          <a:p>
            <a:pPr eaLnBrk="1" hangingPunct="1">
              <a:lnSpc>
                <a:spcPct val="90000"/>
              </a:lnSpc>
            </a:pPr>
            <a:r>
              <a:rPr lang="en-US" altLang="en-US" sz="2400" b="1" dirty="0">
                <a:ea typeface="ＭＳ Ｐゴシック" panose="020B0600070205080204" pitchFamily="34" charset="-128"/>
              </a:rPr>
              <a:t>Frequency</a:t>
            </a:r>
            <a:r>
              <a:rPr lang="en-US" altLang="en-US" sz="2400" dirty="0">
                <a:ea typeface="ＭＳ Ｐゴシック" panose="020B0600070205080204" pitchFamily="34" charset="-128"/>
              </a:rPr>
              <a:t> -</a:t>
            </a:r>
            <a:r>
              <a:rPr lang="en-US" altLang="en-US" sz="2400" dirty="0">
                <a:solidFill>
                  <a:srgbClr val="000099"/>
                </a:solidFill>
                <a:ea typeface="ＭＳ Ｐゴシック" panose="020B0600070205080204" pitchFamily="34" charset="-128"/>
              </a:rPr>
              <a:t> </a:t>
            </a:r>
            <a:r>
              <a:rPr lang="en-US" altLang="en-US" sz="2400" dirty="0">
                <a:ea typeface="ＭＳ Ｐゴシック" panose="020B0600070205080204" pitchFamily="34" charset="-128"/>
              </a:rPr>
              <a:t>Number of occurrences of an event per unit time, often </a:t>
            </a:r>
            <a:r>
              <a:rPr lang="en-US" altLang="ja-JP" sz="2400" dirty="0">
                <a:ea typeface="ＭＳ Ｐゴシック" panose="020B0600070205080204" pitchFamily="34" charset="-128"/>
              </a:rPr>
              <a:t>hour or year, or per distance, area, or volume. </a:t>
            </a:r>
          </a:p>
          <a:p>
            <a:pPr lvl="1" eaLnBrk="1" hangingPunct="1">
              <a:lnSpc>
                <a:spcPct val="90000"/>
              </a:lnSpc>
            </a:pPr>
            <a:r>
              <a:rPr lang="en-US" altLang="ja-JP" sz="2200" dirty="0">
                <a:ea typeface="ＭＳ Ｐゴシック" panose="020B0600070205080204" pitchFamily="34" charset="-128"/>
              </a:rPr>
              <a:t>Frequency of occurrence is used to estimate probability of occurrence.</a:t>
            </a:r>
          </a:p>
          <a:p>
            <a:pPr lvl="1" eaLnBrk="1" hangingPunct="1">
              <a:lnSpc>
                <a:spcPct val="90000"/>
              </a:lnSpc>
            </a:pPr>
            <a:r>
              <a:rPr lang="en-US" altLang="ja-JP" sz="2200" dirty="0">
                <a:ea typeface="ＭＳ Ｐゴシック" panose="020B0600070205080204" pitchFamily="34" charset="-128"/>
              </a:rPr>
              <a:t> In its simplest form, </a:t>
            </a:r>
          </a:p>
          <a:p>
            <a:pPr marL="457200" lvl="1" indent="0" eaLnBrk="1" hangingPunct="1">
              <a:lnSpc>
                <a:spcPct val="90000"/>
              </a:lnSpc>
              <a:buNone/>
            </a:pPr>
            <a:r>
              <a:rPr lang="en-US" altLang="ja-JP" sz="2200" dirty="0">
                <a:ea typeface="ＭＳ Ｐゴシック" panose="020B0600070205080204" pitchFamily="34" charset="-128"/>
              </a:rPr>
              <a:t>Relative Frequency= Point value of Probability of Occurrence =</a:t>
            </a:r>
          </a:p>
          <a:p>
            <a:pPr marL="457200" lvl="1" indent="0" eaLnBrk="1" hangingPunct="1">
              <a:lnSpc>
                <a:spcPct val="90000"/>
              </a:lnSpc>
              <a:buNone/>
            </a:pPr>
            <a:r>
              <a:rPr lang="en-US" altLang="ja-JP" sz="2200" dirty="0">
                <a:ea typeface="ＭＳ Ｐゴシック" panose="020B0600070205080204" pitchFamily="34" charset="-128"/>
              </a:rPr>
              <a:t>		[(# of specific events, n)/(# of all events, N) </a:t>
            </a:r>
            <a:endParaRPr lang="en-US" altLang="en-US" sz="2200" dirty="0">
              <a:ea typeface="ＭＳ Ｐゴシック" panose="020B0600070205080204" pitchFamily="34" charset="-128"/>
            </a:endParaRPr>
          </a:p>
        </p:txBody>
      </p:sp>
      <p:pic>
        <p:nvPicPr>
          <p:cNvPr id="1026" name="Picture 2" descr="Amazon.com: Rolling Dice : Apps &amp;amp; Games">
            <a:extLst>
              <a:ext uri="{FF2B5EF4-FFF2-40B4-BE49-F238E27FC236}">
                <a16:creationId xmlns:a16="http://schemas.microsoft.com/office/drawing/2014/main" id="{AC84C545-2C6B-4235-B44C-B61099182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228600"/>
            <a:ext cx="1828800" cy="18288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49AC7-38EA-479B-BE42-23305AC43AC6}"/>
              </a:ext>
            </a:extLst>
          </p:cNvPr>
          <p:cNvSpPr>
            <a:spLocks noGrp="1"/>
          </p:cNvSpPr>
          <p:nvPr>
            <p:ph type="title"/>
          </p:nvPr>
        </p:nvSpPr>
        <p:spPr/>
        <p:txBody>
          <a:bodyPr/>
          <a:lstStyle/>
          <a:p>
            <a:r>
              <a:rPr lang="en-US" dirty="0"/>
              <a:t>Consequences</a:t>
            </a:r>
          </a:p>
        </p:txBody>
      </p:sp>
      <p:sp>
        <p:nvSpPr>
          <p:cNvPr id="3" name="Content Placeholder 2">
            <a:extLst>
              <a:ext uri="{FF2B5EF4-FFF2-40B4-BE49-F238E27FC236}">
                <a16:creationId xmlns:a16="http://schemas.microsoft.com/office/drawing/2014/main" id="{3975E9C2-5EC4-4521-A742-6341743E5730}"/>
              </a:ext>
            </a:extLst>
          </p:cNvPr>
          <p:cNvSpPr>
            <a:spLocks noGrp="1"/>
          </p:cNvSpPr>
          <p:nvPr>
            <p:ph idx="1"/>
          </p:nvPr>
        </p:nvSpPr>
        <p:spPr/>
        <p:txBody>
          <a:bodyPr/>
          <a:lstStyle/>
          <a:p>
            <a:r>
              <a:rPr lang="en-US" sz="2400" dirty="0"/>
              <a:t>The various outcomes of taking risk (losses/gain)</a:t>
            </a:r>
          </a:p>
          <a:p>
            <a:r>
              <a:rPr lang="en-US" sz="2400" dirty="0"/>
              <a:t>Fatalities, monetary losses, property damage </a:t>
            </a:r>
          </a:p>
          <a:p>
            <a:r>
              <a:rPr lang="en-US" sz="2400" dirty="0"/>
              <a:t>Financial gain</a:t>
            </a:r>
          </a:p>
        </p:txBody>
      </p:sp>
      <p:sp>
        <p:nvSpPr>
          <p:cNvPr id="4" name="Slide Number Placeholder 3">
            <a:extLst>
              <a:ext uri="{FF2B5EF4-FFF2-40B4-BE49-F238E27FC236}">
                <a16:creationId xmlns:a16="http://schemas.microsoft.com/office/drawing/2014/main" id="{02640E09-07F7-4AAB-8F5C-C8A6E6B0C792}"/>
              </a:ext>
            </a:extLst>
          </p:cNvPr>
          <p:cNvSpPr>
            <a:spLocks noGrp="1"/>
          </p:cNvSpPr>
          <p:nvPr>
            <p:ph type="sldNum" sz="quarter" idx="12"/>
          </p:nvPr>
        </p:nvSpPr>
        <p:spPr/>
        <p:txBody>
          <a:bodyPr/>
          <a:lstStyle/>
          <a:p>
            <a:fld id="{63BA2AB9-1C94-4978-A068-A6F75F211F11}" type="slidenum">
              <a:rPr lang="en-US" altLang="en-US" smtClean="0"/>
              <a:pPr/>
              <a:t>9</a:t>
            </a:fld>
            <a:endParaRPr lang="en-US" altLang="en-US"/>
          </a:p>
        </p:txBody>
      </p:sp>
    </p:spTree>
    <p:extLst>
      <p:ext uri="{BB962C8B-B14F-4D97-AF65-F5344CB8AC3E}">
        <p14:creationId xmlns:p14="http://schemas.microsoft.com/office/powerpoint/2010/main" val="2172776900"/>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84580</TotalTime>
  <Words>2435</Words>
  <Application>Microsoft Office PowerPoint</Application>
  <PresentationFormat>On-screen Show (4:3)</PresentationFormat>
  <Paragraphs>259</Paragraphs>
  <Slides>31</Slides>
  <Notes>6</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31</vt:i4>
      </vt:variant>
    </vt:vector>
  </HeadingPairs>
  <TitlesOfParts>
    <vt:vector size="39" baseType="lpstr">
      <vt:lpstr>MS PGothic</vt:lpstr>
      <vt:lpstr>MS PGothic</vt:lpstr>
      <vt:lpstr>Arial</vt:lpstr>
      <vt:lpstr>Tahoma</vt:lpstr>
      <vt:lpstr>Times New Roman</vt:lpstr>
      <vt:lpstr>Wingdings</vt:lpstr>
      <vt:lpstr>Default Design</vt:lpstr>
      <vt:lpstr>Presentation</vt:lpstr>
      <vt:lpstr>Introduction to Risk Analysis Verbal Language of Risk Analysis and Definitions</vt:lpstr>
      <vt:lpstr>References</vt:lpstr>
      <vt:lpstr>What is Risk?</vt:lpstr>
      <vt:lpstr>Risk Acceptance Variables</vt:lpstr>
      <vt:lpstr>Basic Definitions</vt:lpstr>
      <vt:lpstr>Basic Definitions</vt:lpstr>
      <vt:lpstr>Why measure hazards and risks? </vt:lpstr>
      <vt:lpstr>Probability or Frequency</vt:lpstr>
      <vt:lpstr>Consequences</vt:lpstr>
      <vt:lpstr>Hazards</vt:lpstr>
      <vt:lpstr>Risks</vt:lpstr>
      <vt:lpstr>Risk in Life</vt:lpstr>
      <vt:lpstr>Risk Levels</vt:lpstr>
      <vt:lpstr>PowerPoint Presentation</vt:lpstr>
      <vt:lpstr>Risk attitude</vt:lpstr>
      <vt:lpstr>Risk Perception</vt:lpstr>
      <vt:lpstr>Where are you safest?</vt:lpstr>
      <vt:lpstr>Getting to Know One Another</vt:lpstr>
      <vt:lpstr>Basic Definitions Hazard / Risk / Safety</vt:lpstr>
      <vt:lpstr>Risk Management Components (the five questions of all robust risk assessments)</vt:lpstr>
      <vt:lpstr>Risk Tolerance</vt:lpstr>
      <vt:lpstr>Risk Tolerance is Lessening</vt:lpstr>
      <vt:lpstr>Risk Tolerance or Acceptability Levels</vt:lpstr>
      <vt:lpstr>Traditional Measures of Risk Acceptability</vt:lpstr>
      <vt:lpstr>Importance of Risk Analysis (RA)</vt:lpstr>
      <vt:lpstr>Areas of Risk Applications</vt:lpstr>
      <vt:lpstr>Engineering Risk Analysis Methods and Critical Role of Decisions Under Uncertainty During System Life Cycle</vt:lpstr>
      <vt:lpstr>Application of RA under Uncertainty: Managing Reliability of a New Product</vt:lpstr>
      <vt:lpstr>Risk Analysis Approaches</vt:lpstr>
      <vt:lpstr>Risk Assessment Models</vt:lpstr>
      <vt:lpstr>Types of Risk Assessment</vt:lpstr>
    </vt:vector>
  </TitlesOfParts>
  <Company>Texas A&amp;M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Risk Analysis Engineering</dc:title>
  <dc:creator>S. Zohra Halim</dc:creator>
  <cp:lastModifiedBy>Behie, Stewart William</cp:lastModifiedBy>
  <cp:revision>771</cp:revision>
  <cp:lastPrinted>2016-01-17T21:44:07Z</cp:lastPrinted>
  <dcterms:created xsi:type="dcterms:W3CDTF">2011-08-26T20:16:22Z</dcterms:created>
  <dcterms:modified xsi:type="dcterms:W3CDTF">2022-01-16T15:57:54Z</dcterms:modified>
</cp:coreProperties>
</file>